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3.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theme/theme7.xml" ContentType="application/vnd.openxmlformats-officedocument.theme+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theme/theme8.xml" ContentType="application/vnd.openxmlformats-officedocument.theme+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9.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theme/theme10.xml" ContentType="application/vnd.openxmlformats-officedocument.theme+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theme/theme11.xml" ContentType="application/vnd.openxmlformats-officedocument.theme+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theme/theme12.xml" ContentType="application/vnd.openxmlformats-officedocument.theme+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theme/theme13.xml" ContentType="application/vnd.openxmlformats-officedocument.theme+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theme/theme14.xml" ContentType="application/vnd.openxmlformats-officedocument.theme+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theme/theme15.xml" ContentType="application/vnd.openxmlformats-officedocument.theme+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7FFFF10B_3FF3ABF.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5"/>
    <p:sldMasterId id="2147495534" r:id="rId6"/>
    <p:sldMasterId id="2147495570" r:id="rId7"/>
    <p:sldMasterId id="2147496042" r:id="rId8"/>
    <p:sldMasterId id="2147496073" r:id="rId9"/>
    <p:sldMasterId id="2147496094" r:id="rId10"/>
    <p:sldMasterId id="2147496113" r:id="rId11"/>
    <p:sldMasterId id="2147496155" r:id="rId12"/>
    <p:sldMasterId id="2147496188" r:id="rId13"/>
    <p:sldMasterId id="2147496196" r:id="rId14"/>
    <p:sldMasterId id="2147496247" r:id="rId15"/>
    <p:sldMasterId id="2147496282" r:id="rId16"/>
    <p:sldMasterId id="2147496367" r:id="rId17"/>
    <p:sldMasterId id="2147496416" r:id="rId18"/>
    <p:sldMasterId id="2147496475" r:id="rId19"/>
    <p:sldMasterId id="2147496480" r:id="rId20"/>
  </p:sldMasterIdLst>
  <p:notesMasterIdLst>
    <p:notesMasterId r:id="rId55"/>
  </p:notesMasterIdLst>
  <p:sldIdLst>
    <p:sldId id="256" r:id="rId21"/>
    <p:sldId id="2147479871" r:id="rId22"/>
    <p:sldId id="2147477359" r:id="rId23"/>
    <p:sldId id="2147479810" r:id="rId24"/>
    <p:sldId id="2147477230" r:id="rId25"/>
    <p:sldId id="2147479819" r:id="rId26"/>
    <p:sldId id="2147479818" r:id="rId27"/>
    <p:sldId id="2147479875" r:id="rId28"/>
    <p:sldId id="2147479873" r:id="rId29"/>
    <p:sldId id="2147479857" r:id="rId30"/>
    <p:sldId id="2147479874" r:id="rId31"/>
    <p:sldId id="2147479876" r:id="rId32"/>
    <p:sldId id="2147479877" r:id="rId33"/>
    <p:sldId id="2147479883" r:id="rId34"/>
    <p:sldId id="2147479880" r:id="rId35"/>
    <p:sldId id="2147479881" r:id="rId36"/>
    <p:sldId id="2147479879" r:id="rId37"/>
    <p:sldId id="2147479882" r:id="rId38"/>
    <p:sldId id="2147479864" r:id="rId39"/>
    <p:sldId id="2147478412" r:id="rId40"/>
    <p:sldId id="4740" r:id="rId41"/>
    <p:sldId id="2147479841" r:id="rId42"/>
    <p:sldId id="2147479856" r:id="rId43"/>
    <p:sldId id="2147479846" r:id="rId44"/>
    <p:sldId id="2147479855" r:id="rId45"/>
    <p:sldId id="2147479838" r:id="rId46"/>
    <p:sldId id="2147479863" r:id="rId47"/>
    <p:sldId id="2147479840" r:id="rId48"/>
    <p:sldId id="2147479093" r:id="rId49"/>
    <p:sldId id="2147479807" r:id="rId50"/>
    <p:sldId id="2147479808" r:id="rId51"/>
    <p:sldId id="2147477337" r:id="rId52"/>
    <p:sldId id="2147470063" r:id="rId53"/>
    <p:sldId id="214747736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AI Intro" id="{633CEF5F-526F-4D24-A3D1-C9C0BB3AE765}">
          <p14:sldIdLst>
            <p14:sldId id="256"/>
            <p14:sldId id="2147479871"/>
            <p14:sldId id="2147477359"/>
            <p14:sldId id="2147479810"/>
          </p14:sldIdLst>
        </p14:section>
        <p14:section name="Azure OpenAI" id="{A88AB87D-6CEC-4CC0-9F90-AA6831C1EDA3}">
          <p14:sldIdLst>
            <p14:sldId id="2147477230"/>
            <p14:sldId id="2147479819"/>
            <p14:sldId id="2147479818"/>
          </p14:sldIdLst>
        </p14:section>
        <p14:section name="Demo" id="{9795E9A5-C7C0-45DF-8D2D-F8624E8ACEB5}">
          <p14:sldIdLst>
            <p14:sldId id="2147479875"/>
            <p14:sldId id="2147479873"/>
            <p14:sldId id="2147479857"/>
            <p14:sldId id="2147479874"/>
            <p14:sldId id="2147479876"/>
            <p14:sldId id="2147479877"/>
            <p14:sldId id="2147479883"/>
            <p14:sldId id="2147479880"/>
            <p14:sldId id="2147479881"/>
            <p14:sldId id="2147479879"/>
            <p14:sldId id="2147479882"/>
          </p14:sldIdLst>
        </p14:section>
        <p14:section name="Thank you + NextSteps" id="{D7FF97AC-728C-420C-926D-242E7F0FAFF2}">
          <p14:sldIdLst>
            <p14:sldId id="2147479864"/>
            <p14:sldId id="2147478412"/>
            <p14:sldId id="4740"/>
          </p14:sldIdLst>
        </p14:section>
        <p14:section name="Additional for Tech Audience" id="{DCB57CB4-8787-4C3E-BBFE-81E7539D79A8}">
          <p14:sldIdLst>
            <p14:sldId id="2147479841"/>
            <p14:sldId id="2147479856"/>
          </p14:sldIdLst>
        </p14:section>
        <p14:section name="Additional for Tech Audience: GPT-3" id="{3A3E9830-57C9-4660-A43A-C431733FA22D}">
          <p14:sldIdLst>
            <p14:sldId id="2147479846"/>
            <p14:sldId id="2147479855"/>
            <p14:sldId id="2147479838"/>
            <p14:sldId id="2147479863"/>
            <p14:sldId id="2147479840"/>
            <p14:sldId id="2147479093"/>
            <p14:sldId id="2147479807"/>
            <p14:sldId id="2147479808"/>
          </p14:sldIdLst>
        </p14:section>
        <p14:section name="Appendix" id="{78BBF93C-F990-4A58-8E2B-924A5DD28867}">
          <p14:sldIdLst>
            <p14:sldId id="2147477337"/>
            <p14:sldId id="2147470063"/>
            <p14:sldId id="2147477362"/>
          </p14:sldIdLst>
        </p14:section>
      </p14:sectionLst>
    </p:ext>
    <p:ext uri="{EFAFB233-063F-42B5-8137-9DF3F51BA10A}">
      <p15:sldGuideLst xmlns:p15="http://schemas.microsoft.com/office/powerpoint/2012/main">
        <p15:guide id="1" pos="3840" userDrawn="1">
          <p15:clr>
            <a:srgbClr val="A4A3A4"/>
          </p15:clr>
        </p15:guide>
        <p15:guide id="2" pos="936" userDrawn="1">
          <p15:clr>
            <a:srgbClr val="A4A3A4"/>
          </p15:clr>
        </p15:guide>
        <p15:guide id="3" pos="5160" userDrawn="1">
          <p15:clr>
            <a:srgbClr val="A4A3A4"/>
          </p15:clr>
        </p15:guide>
        <p15:guide id="4" pos="4128" userDrawn="1">
          <p15:clr>
            <a:srgbClr val="A4A3A4"/>
          </p15:clr>
        </p15:guide>
        <p15:guide id="5" pos="5832" userDrawn="1">
          <p15:clr>
            <a:srgbClr val="A4A3A4"/>
          </p15:clr>
        </p15:guide>
        <p15:guide id="6"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16F102-EDD2-FC2D-5985-D6E0FFA811BC}" name="Prem Prakash" initials="PP" userId="S::premp@microsoft.com::27f0b4c6-e761-4514-b0bf-88499b6382dc" providerId="AD"/>
  <p188:author id="{6C24A113-CF62-F4F0-EFFB-2550FF511276}" name="Merna Nashed" initials="MN" userId="S::menashed@microsoft.com::e3496cc6-85d0-4fac-8212-1c303db1a104" providerId="AD"/>
  <p188:author id="{45E78731-3978-C39F-C608-679479D52024}" name="Mona Whalin" initials="MW" userId="S::mwhalin@microsoft.com::ce3e228f-e390-4386-a1ad-785ba5260eec" providerId="AD"/>
  <p188:author id="{144B2148-8CC1-A9B8-1B9F-29F10D2EC6DD}" name="Sunita Kannan" initials="SK" userId="S::sukanna@microsoft.com::7cda3bf5-55a3-4c1d-8baa-3c8a311250cd" providerId="AD"/>
  <p188:author id="{89D7A14C-E336-7269-0D26-6038BA079AD8}" name="Priyanka Kulkarni" initials="PK" userId="S::priyak@microsoft.com::d432b6a4-64b7-4e2c-ba6a-7c84d69eca80" providerId="AD"/>
  <p188:author id="{6464AD53-AAB0-9F8C-1155-C343E826CA0B}" name="Trang Le" initials="TL" userId="S::tranl@microsoft.com::8758dcc2-b60a-484e-9321-4644950c55c0" providerId="AD"/>
  <p188:author id="{D388F777-0E37-0E79-08DD-D51628293890}" name="Nick Brady" initials="NB" userId="S::nbrady@microsoft.com::c5ebbf5b-7fa8-4708-8603-3d0fd4ba4891" providerId="AD"/>
  <p188:author id="{3F411286-E603-AB71-E213-3A94E806B2C0}" name="Chris Hoder" initials="CH" userId="S::chrhoder@microsoft.com::47614fc7-d7f7-4748-9a16-83e3c06db642" providerId="AD"/>
  <p188:author id="{3C023C8F-4ED9-D316-5507-FD526227B21E}" name="Ashish Chauhan" initials="AC" userId="S::aschauhan@microsoft.com::ca61ee43-55a3-4ad0-b4f4-9ae4a1d71bb9" providerId="AD"/>
  <p188:author id="{65FCEB9C-CC83-C859-6DE5-3EB0F936902E}" name="Matt Sinclair" initials="MS" userId="S::masincla@microsoft.com::9cd43a6b-3ef9-4cae-8ec7-7e1ef0cd2883" providerId="AD"/>
  <p188:author id="{3325DEA2-1473-75E6-E444-4700A9ACB0B3}" name="Anand Raman" initials="AR" userId="S::aram@microsoft.com::0f1c445c-3849-4d47-be0a-4b255897d2e9" providerId="AD"/>
  <p188:author id="{050BE1A5-1058-FD48-870F-8DF653DB72B6}" name="Yabin Liu" initials="" userId="S::yabinl@microsoft.com::feaf7337-471c-44a3-b152-439abd87c933" providerId="AD"/>
  <p188:author id="{0BEA15AB-8A1F-9E07-024A-2B5AD4C9D619}" name="Mallory Monsma (she/her)" initials="MM(" userId="S::mamonsma@microsoft.com::8c4072d6-91ef-40a7-96da-10e060934994" providerId="AD"/>
  <p188:author id="{5952F5C0-B488-59B4-B9B8-3526B50A1E02}" name="Bob Breynaert" initials="BB" userId="S::bobbreynaert@microsoft.com::884940f4-5f28-45c7-8bd0-9ae5382acb19" providerId="AD"/>
  <p188:author id="{79C7C0D2-D8F1-CBD2-7F73-421F05B5F7EB}" name="Bharat Sandhu" initials="BS" userId="S::bhsandhu@microsoft.com::5ef86433-8272-420b-8f8d-62d8b9bf008c" providerId="AD"/>
  <p188:author id="{A14D23D5-18A5-7A63-F425-93C89C0E5EAC}" name="Dean Fulcer" initials="DF" userId="S::dfulcer@microsoft.com::7514acc9-46d7-4a50-baac-ef75370287ba" providerId="AD"/>
  <p188:author id="{4C8783D7-3115-75D0-B9BF-638586CB1DEB}" name="Xiaoying Guo" initials="XG" userId="S::xiaoying@microsoft.com::83caea43-bbd9-4652-92d0-1ca011b4d591" providerId="AD"/>
  <p188:author id="{C1405DDA-64CF-C71B-2B22-A6898B622F2B}" name="Tina Coll" initials="TC" userId="S::chcoll@microsoft.com::92099c59-ae42-4900-b35c-b4433b2113fd" providerId="AD"/>
  <p188:author id="{39F7A9E0-2180-8542-F41B-A80E251D48DB}" name="Susan Blanchard" initials="SB" userId="Susan Blanchard"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243A5E"/>
    <a:srgbClr val="274B47"/>
    <a:srgbClr val="D59DFF"/>
    <a:srgbClr val="9F71EB"/>
    <a:srgbClr val="D5C0F6"/>
    <a:srgbClr val="92D050"/>
    <a:srgbClr val="19711B"/>
    <a:srgbClr val="070707"/>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46C8B0-F971-4440-932F-A8BF1879051C}" v="197" dt="2023-03-02T22:21:51.7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4" d="100"/>
          <a:sy n="104" d="100"/>
        </p:scale>
        <p:origin x="36" y="63"/>
      </p:cViewPr>
      <p:guideLst>
        <p:guide pos="3840"/>
        <p:guide pos="936"/>
        <p:guide pos="5160"/>
        <p:guide pos="4128"/>
        <p:guide pos="5832"/>
        <p:guide orient="horz" pos="216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9.xml"/><Relationship Id="rId18" Type="http://schemas.openxmlformats.org/officeDocument/2006/relationships/slideMaster" Target="slideMasters/slideMaster14.xml"/><Relationship Id="rId26" Type="http://schemas.openxmlformats.org/officeDocument/2006/relationships/slide" Target="slides/slide6.xml"/><Relationship Id="rId39" Type="http://schemas.openxmlformats.org/officeDocument/2006/relationships/slide" Target="slides/slide19.xml"/><Relationship Id="rId21" Type="http://schemas.openxmlformats.org/officeDocument/2006/relationships/slide" Target="slides/slide1.xml"/><Relationship Id="rId34" Type="http://schemas.openxmlformats.org/officeDocument/2006/relationships/slide" Target="slides/slide14.xml"/><Relationship Id="rId42" Type="http://schemas.openxmlformats.org/officeDocument/2006/relationships/slide" Target="slides/slide22.xml"/><Relationship Id="rId47" Type="http://schemas.openxmlformats.org/officeDocument/2006/relationships/slide" Target="slides/slide27.xml"/><Relationship Id="rId50" Type="http://schemas.openxmlformats.org/officeDocument/2006/relationships/slide" Target="slides/slide30.xml"/><Relationship Id="rId55" Type="http://schemas.openxmlformats.org/officeDocument/2006/relationships/notesMaster" Target="notesMasters/notesMaster1.xml"/><Relationship Id="rId7" Type="http://schemas.openxmlformats.org/officeDocument/2006/relationships/slideMaster" Target="slideMasters/slideMaster3.xml"/><Relationship Id="rId2" Type="http://schemas.openxmlformats.org/officeDocument/2006/relationships/customXml" Target="../customXml/item2.xml"/><Relationship Id="rId16" Type="http://schemas.openxmlformats.org/officeDocument/2006/relationships/slideMaster" Target="slideMasters/slideMaster12.xml"/><Relationship Id="rId29" Type="http://schemas.openxmlformats.org/officeDocument/2006/relationships/slide" Target="slides/slide9.xml"/><Relationship Id="rId11" Type="http://schemas.openxmlformats.org/officeDocument/2006/relationships/slideMaster" Target="slideMasters/slideMaster7.xml"/><Relationship Id="rId24" Type="http://schemas.openxmlformats.org/officeDocument/2006/relationships/slide" Target="slides/slide4.xml"/><Relationship Id="rId32" Type="http://schemas.openxmlformats.org/officeDocument/2006/relationships/slide" Target="slides/slide12.xml"/><Relationship Id="rId37" Type="http://schemas.openxmlformats.org/officeDocument/2006/relationships/slide" Target="slides/slide17.xml"/><Relationship Id="rId40" Type="http://schemas.openxmlformats.org/officeDocument/2006/relationships/slide" Target="slides/slide20.xml"/><Relationship Id="rId45" Type="http://schemas.openxmlformats.org/officeDocument/2006/relationships/slide" Target="slides/slide25.xml"/><Relationship Id="rId53" Type="http://schemas.openxmlformats.org/officeDocument/2006/relationships/slide" Target="slides/slide33.xml"/><Relationship Id="rId58" Type="http://schemas.openxmlformats.org/officeDocument/2006/relationships/theme" Target="theme/theme1.xml"/><Relationship Id="rId5" Type="http://schemas.openxmlformats.org/officeDocument/2006/relationships/slideMaster" Target="slideMasters/slideMaster1.xml"/><Relationship Id="rId61" Type="http://schemas.microsoft.com/office/2015/10/relationships/revisionInfo" Target="revisionInfo.xml"/><Relationship Id="rId19" Type="http://schemas.openxmlformats.org/officeDocument/2006/relationships/slideMaster" Target="slideMasters/slideMaster15.xml"/><Relationship Id="rId14" Type="http://schemas.openxmlformats.org/officeDocument/2006/relationships/slideMaster" Target="slideMasters/slideMaster10.xml"/><Relationship Id="rId22" Type="http://schemas.openxmlformats.org/officeDocument/2006/relationships/slide" Target="slides/slide2.xml"/><Relationship Id="rId27" Type="http://schemas.openxmlformats.org/officeDocument/2006/relationships/slide" Target="slides/slide7.xml"/><Relationship Id="rId30" Type="http://schemas.openxmlformats.org/officeDocument/2006/relationships/slide" Target="slides/slide10.xml"/><Relationship Id="rId35" Type="http://schemas.openxmlformats.org/officeDocument/2006/relationships/slide" Target="slides/slide15.xml"/><Relationship Id="rId43" Type="http://schemas.openxmlformats.org/officeDocument/2006/relationships/slide" Target="slides/slide23.xml"/><Relationship Id="rId48" Type="http://schemas.openxmlformats.org/officeDocument/2006/relationships/slide" Target="slides/slide28.xml"/><Relationship Id="rId56" Type="http://schemas.openxmlformats.org/officeDocument/2006/relationships/presProps" Target="presProps.xml"/><Relationship Id="rId8" Type="http://schemas.openxmlformats.org/officeDocument/2006/relationships/slideMaster" Target="slideMasters/slideMaster4.xml"/><Relationship Id="rId51" Type="http://schemas.openxmlformats.org/officeDocument/2006/relationships/slide" Target="slides/slide31.xml"/><Relationship Id="rId3" Type="http://schemas.openxmlformats.org/officeDocument/2006/relationships/customXml" Target="../customXml/item3.xml"/><Relationship Id="rId12" Type="http://schemas.openxmlformats.org/officeDocument/2006/relationships/slideMaster" Target="slideMasters/slideMaster8.xml"/><Relationship Id="rId17" Type="http://schemas.openxmlformats.org/officeDocument/2006/relationships/slideMaster" Target="slideMasters/slideMaster13.xml"/><Relationship Id="rId25" Type="http://schemas.openxmlformats.org/officeDocument/2006/relationships/slide" Target="slides/slide5.xml"/><Relationship Id="rId33" Type="http://schemas.openxmlformats.org/officeDocument/2006/relationships/slide" Target="slides/slide13.xml"/><Relationship Id="rId38" Type="http://schemas.openxmlformats.org/officeDocument/2006/relationships/slide" Target="slides/slide18.xml"/><Relationship Id="rId46" Type="http://schemas.openxmlformats.org/officeDocument/2006/relationships/slide" Target="slides/slide26.xml"/><Relationship Id="rId59" Type="http://schemas.openxmlformats.org/officeDocument/2006/relationships/tableStyles" Target="tableStyles.xml"/><Relationship Id="rId20" Type="http://schemas.openxmlformats.org/officeDocument/2006/relationships/slideMaster" Target="slideMasters/slideMaster16.xml"/><Relationship Id="rId41" Type="http://schemas.openxmlformats.org/officeDocument/2006/relationships/slide" Target="slides/slide21.xml"/><Relationship Id="rId54" Type="http://schemas.openxmlformats.org/officeDocument/2006/relationships/slide" Target="slides/slide34.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Master" Target="slideMasters/slideMaster11.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viewProps" Target="viewProps.xml"/><Relationship Id="rId10" Type="http://schemas.openxmlformats.org/officeDocument/2006/relationships/slideMaster" Target="slideMasters/slideMaster6.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Master" Target="slideMasters/slideMaster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mes Nguyen" userId="45e968ed-a06c-4cb9-a9ca-2f32bff91007" providerId="ADAL" clId="{3846C8B0-F971-4440-932F-A8BF1879051C}"/>
    <pc:docChg chg="undo custSel addSld delSld modSld modSection">
      <pc:chgData name="James Nguyen" userId="45e968ed-a06c-4cb9-a9ca-2f32bff91007" providerId="ADAL" clId="{3846C8B0-F971-4440-932F-A8BF1879051C}" dt="2023-03-02T22:21:51.715" v="1402" actId="478"/>
      <pc:docMkLst>
        <pc:docMk/>
      </pc:docMkLst>
      <pc:sldChg chg="modSp mod">
        <pc:chgData name="James Nguyen" userId="45e968ed-a06c-4cb9-a9ca-2f32bff91007" providerId="ADAL" clId="{3846C8B0-F971-4440-932F-A8BF1879051C}" dt="2023-03-02T19:26:37.061" v="21" actId="20577"/>
        <pc:sldMkLst>
          <pc:docMk/>
          <pc:sldMk cId="3342131760" sldId="256"/>
        </pc:sldMkLst>
        <pc:spChg chg="mod">
          <ac:chgData name="James Nguyen" userId="45e968ed-a06c-4cb9-a9ca-2f32bff91007" providerId="ADAL" clId="{3846C8B0-F971-4440-932F-A8BF1879051C}" dt="2023-03-02T19:26:37.061" v="21" actId="20577"/>
          <ac:spMkLst>
            <pc:docMk/>
            <pc:sldMk cId="3342131760" sldId="256"/>
            <ac:spMk id="2" creationId="{F9B783DD-5B68-486B-A18E-C5D7D0027CDD}"/>
          </ac:spMkLst>
        </pc:spChg>
      </pc:sldChg>
      <pc:sldChg chg="del">
        <pc:chgData name="James Nguyen" userId="45e968ed-a06c-4cb9-a9ca-2f32bff91007" providerId="ADAL" clId="{3846C8B0-F971-4440-932F-A8BF1879051C}" dt="2023-03-02T19:38:15.822" v="411" actId="47"/>
        <pc:sldMkLst>
          <pc:docMk/>
          <pc:sldMk cId="2243368747" sldId="2076136151"/>
        </pc:sldMkLst>
      </pc:sldChg>
      <pc:sldChg chg="del">
        <pc:chgData name="James Nguyen" userId="45e968ed-a06c-4cb9-a9ca-2f32bff91007" providerId="ADAL" clId="{3846C8B0-F971-4440-932F-A8BF1879051C}" dt="2023-03-02T19:38:50.587" v="462" actId="47"/>
        <pc:sldMkLst>
          <pc:docMk/>
          <pc:sldMk cId="3957419611" sldId="2147479086"/>
        </pc:sldMkLst>
      </pc:sldChg>
      <pc:sldChg chg="del">
        <pc:chgData name="James Nguyen" userId="45e968ed-a06c-4cb9-a9ca-2f32bff91007" providerId="ADAL" clId="{3846C8B0-F971-4440-932F-A8BF1879051C}" dt="2023-03-02T19:26:32.497" v="8" actId="47"/>
        <pc:sldMkLst>
          <pc:docMk/>
          <pc:sldMk cId="235477515" sldId="2147479800"/>
        </pc:sldMkLst>
      </pc:sldChg>
      <pc:sldChg chg="del">
        <pc:chgData name="James Nguyen" userId="45e968ed-a06c-4cb9-a9ca-2f32bff91007" providerId="ADAL" clId="{3846C8B0-F971-4440-932F-A8BF1879051C}" dt="2023-03-02T19:26:40.551" v="22" actId="47"/>
        <pc:sldMkLst>
          <pc:docMk/>
          <pc:sldMk cId="1621527819" sldId="2147479804"/>
        </pc:sldMkLst>
      </pc:sldChg>
      <pc:sldChg chg="del">
        <pc:chgData name="James Nguyen" userId="45e968ed-a06c-4cb9-a9ca-2f32bff91007" providerId="ADAL" clId="{3846C8B0-F971-4440-932F-A8BF1879051C}" dt="2023-03-02T19:38:47.493" v="461" actId="47"/>
        <pc:sldMkLst>
          <pc:docMk/>
          <pc:sldMk cId="1603252918" sldId="2147479813"/>
        </pc:sldMkLst>
      </pc:sldChg>
      <pc:sldChg chg="del">
        <pc:chgData name="James Nguyen" userId="45e968ed-a06c-4cb9-a9ca-2f32bff91007" providerId="ADAL" clId="{3846C8B0-F971-4440-932F-A8BF1879051C}" dt="2023-03-02T19:38:53.512" v="464" actId="47"/>
        <pc:sldMkLst>
          <pc:docMk/>
          <pc:sldMk cId="4025383778" sldId="2147479820"/>
        </pc:sldMkLst>
      </pc:sldChg>
      <pc:sldChg chg="del">
        <pc:chgData name="James Nguyen" userId="45e968ed-a06c-4cb9-a9ca-2f32bff91007" providerId="ADAL" clId="{3846C8B0-F971-4440-932F-A8BF1879051C}" dt="2023-03-02T19:38:13.362" v="410" actId="47"/>
        <pc:sldMkLst>
          <pc:docMk/>
          <pc:sldMk cId="1222747510" sldId="2147479821"/>
        </pc:sldMkLst>
      </pc:sldChg>
      <pc:sldChg chg="addSp delSp modSp mod delAnim">
        <pc:chgData name="James Nguyen" userId="45e968ed-a06c-4cb9-a9ca-2f32bff91007" providerId="ADAL" clId="{3846C8B0-F971-4440-932F-A8BF1879051C}" dt="2023-03-02T22:14:49.939" v="1381" actId="14100"/>
        <pc:sldMkLst>
          <pc:docMk/>
          <pc:sldMk cId="1781884578" sldId="2147479857"/>
        </pc:sldMkLst>
        <pc:spChg chg="del">
          <ac:chgData name="James Nguyen" userId="45e968ed-a06c-4cb9-a9ca-2f32bff91007" providerId="ADAL" clId="{3846C8B0-F971-4440-932F-A8BF1879051C}" dt="2023-03-02T19:37:02.132" v="267" actId="478"/>
          <ac:spMkLst>
            <pc:docMk/>
            <pc:sldMk cId="1781884578" sldId="2147479857"/>
            <ac:spMk id="7" creationId="{81848961-BA64-635F-3D59-E94EE87F2F15}"/>
          </ac:spMkLst>
        </pc:spChg>
        <pc:spChg chg="mod">
          <ac:chgData name="James Nguyen" userId="45e968ed-a06c-4cb9-a9ca-2f32bff91007" providerId="ADAL" clId="{3846C8B0-F971-4440-932F-A8BF1879051C}" dt="2023-03-02T19:37:30.879" v="398" actId="20577"/>
          <ac:spMkLst>
            <pc:docMk/>
            <pc:sldMk cId="1781884578" sldId="2147479857"/>
            <ac:spMk id="9" creationId="{5AA169DC-0B59-AE83-52F8-D7494328C2BF}"/>
          </ac:spMkLst>
        </pc:spChg>
        <pc:picChg chg="del">
          <ac:chgData name="James Nguyen" userId="45e968ed-a06c-4cb9-a9ca-2f32bff91007" providerId="ADAL" clId="{3846C8B0-F971-4440-932F-A8BF1879051C}" dt="2023-03-02T19:36:42.294" v="261" actId="478"/>
          <ac:picMkLst>
            <pc:docMk/>
            <pc:sldMk cId="1781884578" sldId="2147479857"/>
            <ac:picMk id="3" creationId="{4CCC0FC4-BA1A-1FFE-076E-541BC518EC82}"/>
          </ac:picMkLst>
        </pc:picChg>
        <pc:picChg chg="add mod">
          <ac:chgData name="James Nguyen" userId="45e968ed-a06c-4cb9-a9ca-2f32bff91007" providerId="ADAL" clId="{3846C8B0-F971-4440-932F-A8BF1879051C}" dt="2023-03-02T22:14:49.939" v="1381" actId="14100"/>
          <ac:picMkLst>
            <pc:docMk/>
            <pc:sldMk cId="1781884578" sldId="2147479857"/>
            <ac:picMk id="1026" creationId="{17234F57-7BA5-2FE6-0FAA-85DCFD3AA249}"/>
          </ac:picMkLst>
        </pc:picChg>
      </pc:sldChg>
      <pc:sldChg chg="modSp del mod">
        <pc:chgData name="James Nguyen" userId="45e968ed-a06c-4cb9-a9ca-2f32bff91007" providerId="ADAL" clId="{3846C8B0-F971-4440-932F-A8BF1879051C}" dt="2023-03-02T20:41:41.389" v="492" actId="47"/>
        <pc:sldMkLst>
          <pc:docMk/>
          <pc:sldMk cId="3220528835" sldId="2147479858"/>
        </pc:sldMkLst>
        <pc:spChg chg="mod">
          <ac:chgData name="James Nguyen" userId="45e968ed-a06c-4cb9-a9ca-2f32bff91007" providerId="ADAL" clId="{3846C8B0-F971-4440-932F-A8BF1879051C}" dt="2023-03-02T20:41:16.369" v="474" actId="122"/>
          <ac:spMkLst>
            <pc:docMk/>
            <pc:sldMk cId="3220528835" sldId="2147479858"/>
            <ac:spMk id="5" creationId="{61FAD66B-83C2-67D0-DA73-352FD88698A0}"/>
          </ac:spMkLst>
        </pc:spChg>
      </pc:sldChg>
      <pc:sldChg chg="modSp mod">
        <pc:chgData name="James Nguyen" userId="45e968ed-a06c-4cb9-a9ca-2f32bff91007" providerId="ADAL" clId="{3846C8B0-F971-4440-932F-A8BF1879051C}" dt="2023-03-02T19:38:39.619" v="460" actId="14100"/>
        <pc:sldMkLst>
          <pc:docMk/>
          <pc:sldMk cId="1638890389" sldId="2147479864"/>
        </pc:sldMkLst>
        <pc:spChg chg="mod">
          <ac:chgData name="James Nguyen" userId="45e968ed-a06c-4cb9-a9ca-2f32bff91007" providerId="ADAL" clId="{3846C8B0-F971-4440-932F-A8BF1879051C}" dt="2023-03-02T19:38:39.619" v="460" actId="14100"/>
          <ac:spMkLst>
            <pc:docMk/>
            <pc:sldMk cId="1638890389" sldId="2147479864"/>
            <ac:spMk id="19" creationId="{AD65F299-A41C-88EE-AAD6-4E51F626941A}"/>
          </ac:spMkLst>
        </pc:spChg>
      </pc:sldChg>
      <pc:sldChg chg="del">
        <pc:chgData name="James Nguyen" userId="45e968ed-a06c-4cb9-a9ca-2f32bff91007" providerId="ADAL" clId="{3846C8B0-F971-4440-932F-A8BF1879051C}" dt="2023-03-02T19:38:52.116" v="463" actId="47"/>
        <pc:sldMkLst>
          <pc:docMk/>
          <pc:sldMk cId="4222061184" sldId="2147479867"/>
        </pc:sldMkLst>
      </pc:sldChg>
      <pc:sldChg chg="delSp del mod">
        <pc:chgData name="James Nguyen" userId="45e968ed-a06c-4cb9-a9ca-2f32bff91007" providerId="ADAL" clId="{3846C8B0-F971-4440-932F-A8BF1879051C}" dt="2023-03-02T19:38:10.021" v="408" actId="47"/>
        <pc:sldMkLst>
          <pc:docMk/>
          <pc:sldMk cId="2701459767" sldId="2147479869"/>
        </pc:sldMkLst>
        <pc:picChg chg="del">
          <ac:chgData name="James Nguyen" userId="45e968ed-a06c-4cb9-a9ca-2f32bff91007" providerId="ADAL" clId="{3846C8B0-F971-4440-932F-A8BF1879051C}" dt="2023-03-02T19:37:55.100" v="401" actId="478"/>
          <ac:picMkLst>
            <pc:docMk/>
            <pc:sldMk cId="2701459767" sldId="2147479869"/>
            <ac:picMk id="8" creationId="{F9FBEF50-3B59-F3E1-0000-0B16D98DBCE6}"/>
          </ac:picMkLst>
        </pc:picChg>
      </pc:sldChg>
      <pc:sldChg chg="del">
        <pc:chgData name="James Nguyen" userId="45e968ed-a06c-4cb9-a9ca-2f32bff91007" providerId="ADAL" clId="{3846C8B0-F971-4440-932F-A8BF1879051C}" dt="2023-03-02T19:38:11.345" v="409" actId="47"/>
        <pc:sldMkLst>
          <pc:docMk/>
          <pc:sldMk cId="3509787219" sldId="2147479870"/>
        </pc:sldMkLst>
      </pc:sldChg>
      <pc:sldChg chg="modSp add mod">
        <pc:chgData name="James Nguyen" userId="45e968ed-a06c-4cb9-a9ca-2f32bff91007" providerId="ADAL" clId="{3846C8B0-F971-4440-932F-A8BF1879051C}" dt="2023-03-02T19:27:15.549" v="35" actId="20577"/>
        <pc:sldMkLst>
          <pc:docMk/>
          <pc:sldMk cId="2798825541" sldId="2147479871"/>
        </pc:sldMkLst>
        <pc:spChg chg="mod">
          <ac:chgData name="James Nguyen" userId="45e968ed-a06c-4cb9-a9ca-2f32bff91007" providerId="ADAL" clId="{3846C8B0-F971-4440-932F-A8BF1879051C}" dt="2023-03-02T19:27:15.549" v="35" actId="20577"/>
          <ac:spMkLst>
            <pc:docMk/>
            <pc:sldMk cId="2798825541" sldId="2147479871"/>
            <ac:spMk id="5" creationId="{61FAD66B-83C2-67D0-DA73-352FD88698A0}"/>
          </ac:spMkLst>
        </pc:spChg>
      </pc:sldChg>
      <pc:sldChg chg="new del">
        <pc:chgData name="James Nguyen" userId="45e968ed-a06c-4cb9-a9ca-2f32bff91007" providerId="ADAL" clId="{3846C8B0-F971-4440-932F-A8BF1879051C}" dt="2023-03-02T19:37:34.770" v="399" actId="47"/>
        <pc:sldMkLst>
          <pc:docMk/>
          <pc:sldMk cId="3559631307" sldId="2147479872"/>
        </pc:sldMkLst>
      </pc:sldChg>
      <pc:sldChg chg="addSp delSp modSp add mod">
        <pc:chgData name="James Nguyen" userId="45e968ed-a06c-4cb9-a9ca-2f32bff91007" providerId="ADAL" clId="{3846C8B0-F971-4440-932F-A8BF1879051C}" dt="2023-03-02T19:40:09.135" v="473" actId="1076"/>
        <pc:sldMkLst>
          <pc:docMk/>
          <pc:sldMk cId="3003132838" sldId="2147479873"/>
        </pc:sldMkLst>
        <pc:spChg chg="add mod">
          <ac:chgData name="James Nguyen" userId="45e968ed-a06c-4cb9-a9ca-2f32bff91007" providerId="ADAL" clId="{3846C8B0-F971-4440-932F-A8BF1879051C}" dt="2023-03-02T19:40:09.135" v="473" actId="1076"/>
          <ac:spMkLst>
            <pc:docMk/>
            <pc:sldMk cId="3003132838" sldId="2147479873"/>
            <ac:spMk id="5" creationId="{1B157AF7-7461-5AB6-EA57-F1255283890F}"/>
          </ac:spMkLst>
        </pc:spChg>
        <pc:spChg chg="mod">
          <ac:chgData name="James Nguyen" userId="45e968ed-a06c-4cb9-a9ca-2f32bff91007" providerId="ADAL" clId="{3846C8B0-F971-4440-932F-A8BF1879051C}" dt="2023-03-02T19:31:43.059" v="90" actId="20577"/>
          <ac:spMkLst>
            <pc:docMk/>
            <pc:sldMk cId="3003132838" sldId="2147479873"/>
            <ac:spMk id="9" creationId="{5AA169DC-0B59-AE83-52F8-D7494328C2BF}"/>
          </ac:spMkLst>
        </pc:spChg>
        <pc:spChg chg="del">
          <ac:chgData name="James Nguyen" userId="45e968ed-a06c-4cb9-a9ca-2f32bff91007" providerId="ADAL" clId="{3846C8B0-F971-4440-932F-A8BF1879051C}" dt="2023-03-02T19:30:59.003" v="47" actId="478"/>
          <ac:spMkLst>
            <pc:docMk/>
            <pc:sldMk cId="3003132838" sldId="2147479873"/>
            <ac:spMk id="18" creationId="{C9DEBED9-477E-2486-2AF4-F25B24F83ADE}"/>
          </ac:spMkLst>
        </pc:spChg>
        <pc:spChg chg="del">
          <ac:chgData name="James Nguyen" userId="45e968ed-a06c-4cb9-a9ca-2f32bff91007" providerId="ADAL" clId="{3846C8B0-F971-4440-932F-A8BF1879051C}" dt="2023-03-02T19:30:59.003" v="47" actId="478"/>
          <ac:spMkLst>
            <pc:docMk/>
            <pc:sldMk cId="3003132838" sldId="2147479873"/>
            <ac:spMk id="19" creationId="{6B36E309-3B72-764D-0611-ED7336E56607}"/>
          </ac:spMkLst>
        </pc:spChg>
        <pc:spChg chg="del">
          <ac:chgData name="James Nguyen" userId="45e968ed-a06c-4cb9-a9ca-2f32bff91007" providerId="ADAL" clId="{3846C8B0-F971-4440-932F-A8BF1879051C}" dt="2023-03-02T19:30:59.003" v="47" actId="478"/>
          <ac:spMkLst>
            <pc:docMk/>
            <pc:sldMk cId="3003132838" sldId="2147479873"/>
            <ac:spMk id="20" creationId="{0727946D-21D9-4EC3-C431-8E4AA013766F}"/>
          </ac:spMkLst>
        </pc:spChg>
        <pc:spChg chg="del">
          <ac:chgData name="James Nguyen" userId="45e968ed-a06c-4cb9-a9ca-2f32bff91007" providerId="ADAL" clId="{3846C8B0-F971-4440-932F-A8BF1879051C}" dt="2023-03-02T19:30:59.003" v="47" actId="478"/>
          <ac:spMkLst>
            <pc:docMk/>
            <pc:sldMk cId="3003132838" sldId="2147479873"/>
            <ac:spMk id="23" creationId="{49A85929-173A-3B63-9508-9DD187F0ADBC}"/>
          </ac:spMkLst>
        </pc:spChg>
        <pc:spChg chg="del">
          <ac:chgData name="James Nguyen" userId="45e968ed-a06c-4cb9-a9ca-2f32bff91007" providerId="ADAL" clId="{3846C8B0-F971-4440-932F-A8BF1879051C}" dt="2023-03-02T19:30:59.003" v="47" actId="478"/>
          <ac:spMkLst>
            <pc:docMk/>
            <pc:sldMk cId="3003132838" sldId="2147479873"/>
            <ac:spMk id="25" creationId="{5B910F2D-3707-CEBC-48FF-33A5F0C11AE7}"/>
          </ac:spMkLst>
        </pc:spChg>
        <pc:spChg chg="del">
          <ac:chgData name="James Nguyen" userId="45e968ed-a06c-4cb9-a9ca-2f32bff91007" providerId="ADAL" clId="{3846C8B0-F971-4440-932F-A8BF1879051C}" dt="2023-03-02T19:30:59.003" v="47" actId="478"/>
          <ac:spMkLst>
            <pc:docMk/>
            <pc:sldMk cId="3003132838" sldId="2147479873"/>
            <ac:spMk id="27" creationId="{EE20A354-1704-0B17-7DB9-13266C744616}"/>
          </ac:spMkLst>
        </pc:spChg>
        <pc:spChg chg="del">
          <ac:chgData name="James Nguyen" userId="45e968ed-a06c-4cb9-a9ca-2f32bff91007" providerId="ADAL" clId="{3846C8B0-F971-4440-932F-A8BF1879051C}" dt="2023-03-02T19:31:03.644" v="48" actId="478"/>
          <ac:spMkLst>
            <pc:docMk/>
            <pc:sldMk cId="3003132838" sldId="2147479873"/>
            <ac:spMk id="29" creationId="{FBFAD838-7C39-7504-E762-EBFC799CE98F}"/>
          </ac:spMkLst>
        </pc:spChg>
        <pc:spChg chg="del">
          <ac:chgData name="James Nguyen" userId="45e968ed-a06c-4cb9-a9ca-2f32bff91007" providerId="ADAL" clId="{3846C8B0-F971-4440-932F-A8BF1879051C}" dt="2023-03-02T19:30:59.003" v="47" actId="478"/>
          <ac:spMkLst>
            <pc:docMk/>
            <pc:sldMk cId="3003132838" sldId="2147479873"/>
            <ac:spMk id="48" creationId="{8676E8D5-40E2-5B38-3A8A-EA84E77643F8}"/>
          </ac:spMkLst>
        </pc:spChg>
        <pc:spChg chg="del">
          <ac:chgData name="James Nguyen" userId="45e968ed-a06c-4cb9-a9ca-2f32bff91007" providerId="ADAL" clId="{3846C8B0-F971-4440-932F-A8BF1879051C}" dt="2023-03-02T19:30:59.003" v="47" actId="478"/>
          <ac:spMkLst>
            <pc:docMk/>
            <pc:sldMk cId="3003132838" sldId="2147479873"/>
            <ac:spMk id="50" creationId="{4DCE0974-15BC-88CD-AEE0-8D3C74635C0A}"/>
          </ac:spMkLst>
        </pc:spChg>
        <pc:spChg chg="del">
          <ac:chgData name="James Nguyen" userId="45e968ed-a06c-4cb9-a9ca-2f32bff91007" providerId="ADAL" clId="{3846C8B0-F971-4440-932F-A8BF1879051C}" dt="2023-03-02T19:30:59.003" v="47" actId="478"/>
          <ac:spMkLst>
            <pc:docMk/>
            <pc:sldMk cId="3003132838" sldId="2147479873"/>
            <ac:spMk id="58" creationId="{F387BA70-48BD-BEBD-396E-93A187AE112F}"/>
          </ac:spMkLst>
        </pc:spChg>
        <pc:graphicFrameChg chg="add mod modGraphic">
          <ac:chgData name="James Nguyen" userId="45e968ed-a06c-4cb9-a9ca-2f32bff91007" providerId="ADAL" clId="{3846C8B0-F971-4440-932F-A8BF1879051C}" dt="2023-03-02T19:36:14.388" v="260" actId="20577"/>
          <ac:graphicFrameMkLst>
            <pc:docMk/>
            <pc:sldMk cId="3003132838" sldId="2147479873"/>
            <ac:graphicFrameMk id="3" creationId="{D0DE6017-A5DF-6C2C-F4CF-99BFE11E5DC3}"/>
          </ac:graphicFrameMkLst>
        </pc:graphicFrameChg>
        <pc:picChg chg="del">
          <ac:chgData name="James Nguyen" userId="45e968ed-a06c-4cb9-a9ca-2f32bff91007" providerId="ADAL" clId="{3846C8B0-F971-4440-932F-A8BF1879051C}" dt="2023-03-02T19:30:59.003" v="47" actId="478"/>
          <ac:picMkLst>
            <pc:docMk/>
            <pc:sldMk cId="3003132838" sldId="2147479873"/>
            <ac:picMk id="15" creationId="{C7BC130E-8611-F89A-CA01-71797588640B}"/>
          </ac:picMkLst>
        </pc:picChg>
        <pc:picChg chg="del">
          <ac:chgData name="James Nguyen" userId="45e968ed-a06c-4cb9-a9ca-2f32bff91007" providerId="ADAL" clId="{3846C8B0-F971-4440-932F-A8BF1879051C}" dt="2023-03-02T19:30:59.003" v="47" actId="478"/>
          <ac:picMkLst>
            <pc:docMk/>
            <pc:sldMk cId="3003132838" sldId="2147479873"/>
            <ac:picMk id="16" creationId="{AAF3E883-2F06-F95C-C2A5-B6AA671F24A8}"/>
          </ac:picMkLst>
        </pc:picChg>
        <pc:picChg chg="del">
          <ac:chgData name="James Nguyen" userId="45e968ed-a06c-4cb9-a9ca-2f32bff91007" providerId="ADAL" clId="{3846C8B0-F971-4440-932F-A8BF1879051C}" dt="2023-03-02T19:30:59.003" v="47" actId="478"/>
          <ac:picMkLst>
            <pc:docMk/>
            <pc:sldMk cId="3003132838" sldId="2147479873"/>
            <ac:picMk id="22" creationId="{03D9862B-89A6-D8DA-7433-45C4AB6F464F}"/>
          </ac:picMkLst>
        </pc:picChg>
        <pc:picChg chg="del">
          <ac:chgData name="James Nguyen" userId="45e968ed-a06c-4cb9-a9ca-2f32bff91007" providerId="ADAL" clId="{3846C8B0-F971-4440-932F-A8BF1879051C}" dt="2023-03-02T19:30:59.003" v="47" actId="478"/>
          <ac:picMkLst>
            <pc:docMk/>
            <pc:sldMk cId="3003132838" sldId="2147479873"/>
            <ac:picMk id="26" creationId="{B95FDC12-1634-19AB-CA17-397B7874BE3E}"/>
          </ac:picMkLst>
        </pc:picChg>
        <pc:picChg chg="del">
          <ac:chgData name="James Nguyen" userId="45e968ed-a06c-4cb9-a9ca-2f32bff91007" providerId="ADAL" clId="{3846C8B0-F971-4440-932F-A8BF1879051C}" dt="2023-03-02T19:30:59.003" v="47" actId="478"/>
          <ac:picMkLst>
            <pc:docMk/>
            <pc:sldMk cId="3003132838" sldId="2147479873"/>
            <ac:picMk id="30" creationId="{F265D60A-15B1-09CD-8514-5D34054067FA}"/>
          </ac:picMkLst>
        </pc:picChg>
        <pc:picChg chg="del">
          <ac:chgData name="James Nguyen" userId="45e968ed-a06c-4cb9-a9ca-2f32bff91007" providerId="ADAL" clId="{3846C8B0-F971-4440-932F-A8BF1879051C}" dt="2023-03-02T19:30:59.003" v="47" actId="478"/>
          <ac:picMkLst>
            <pc:docMk/>
            <pc:sldMk cId="3003132838" sldId="2147479873"/>
            <ac:picMk id="36" creationId="{67A6F250-0630-8294-BD19-326214009FEB}"/>
          </ac:picMkLst>
        </pc:picChg>
        <pc:picChg chg="del">
          <ac:chgData name="James Nguyen" userId="45e968ed-a06c-4cb9-a9ca-2f32bff91007" providerId="ADAL" clId="{3846C8B0-F971-4440-932F-A8BF1879051C}" dt="2023-03-02T19:30:59.003" v="47" actId="478"/>
          <ac:picMkLst>
            <pc:docMk/>
            <pc:sldMk cId="3003132838" sldId="2147479873"/>
            <ac:picMk id="38" creationId="{94F0B15F-1501-DEF1-2C8F-98AD2EE25D80}"/>
          </ac:picMkLst>
        </pc:picChg>
        <pc:picChg chg="del">
          <ac:chgData name="James Nguyen" userId="45e968ed-a06c-4cb9-a9ca-2f32bff91007" providerId="ADAL" clId="{3846C8B0-F971-4440-932F-A8BF1879051C}" dt="2023-03-02T19:30:59.003" v="47" actId="478"/>
          <ac:picMkLst>
            <pc:docMk/>
            <pc:sldMk cId="3003132838" sldId="2147479873"/>
            <ac:picMk id="45" creationId="{94E41338-EC6D-6FB1-923F-A609277106BE}"/>
          </ac:picMkLst>
        </pc:picChg>
        <pc:picChg chg="del">
          <ac:chgData name="James Nguyen" userId="45e968ed-a06c-4cb9-a9ca-2f32bff91007" providerId="ADAL" clId="{3846C8B0-F971-4440-932F-A8BF1879051C}" dt="2023-03-02T19:30:59.003" v="47" actId="478"/>
          <ac:picMkLst>
            <pc:docMk/>
            <pc:sldMk cId="3003132838" sldId="2147479873"/>
            <ac:picMk id="52" creationId="{80A679BE-6EBE-330E-0E07-3EE18654129B}"/>
          </ac:picMkLst>
        </pc:picChg>
        <pc:picChg chg="del">
          <ac:chgData name="James Nguyen" userId="45e968ed-a06c-4cb9-a9ca-2f32bff91007" providerId="ADAL" clId="{3846C8B0-F971-4440-932F-A8BF1879051C}" dt="2023-03-02T19:30:59.003" v="47" actId="478"/>
          <ac:picMkLst>
            <pc:docMk/>
            <pc:sldMk cId="3003132838" sldId="2147479873"/>
            <ac:picMk id="56" creationId="{208EF5D9-D306-E7B6-09ED-C6FDFB5A7622}"/>
          </ac:picMkLst>
        </pc:picChg>
        <pc:cxnChg chg="del">
          <ac:chgData name="James Nguyen" userId="45e968ed-a06c-4cb9-a9ca-2f32bff91007" providerId="ADAL" clId="{3846C8B0-F971-4440-932F-A8BF1879051C}" dt="2023-03-02T19:30:59.003" v="47" actId="478"/>
          <ac:cxnSpMkLst>
            <pc:docMk/>
            <pc:sldMk cId="3003132838" sldId="2147479873"/>
            <ac:cxnSpMk id="2" creationId="{6E3E50C8-C6CE-06A1-B604-10DDCCA258AD}"/>
          </ac:cxnSpMkLst>
        </pc:cxnChg>
        <pc:cxnChg chg="del">
          <ac:chgData name="James Nguyen" userId="45e968ed-a06c-4cb9-a9ca-2f32bff91007" providerId="ADAL" clId="{3846C8B0-F971-4440-932F-A8BF1879051C}" dt="2023-03-02T19:30:59.003" v="47" actId="478"/>
          <ac:cxnSpMkLst>
            <pc:docMk/>
            <pc:sldMk cId="3003132838" sldId="2147479873"/>
            <ac:cxnSpMk id="39" creationId="{11968046-D36B-EC65-555B-D513423D8BF0}"/>
          </ac:cxnSpMkLst>
        </pc:cxnChg>
        <pc:cxnChg chg="del">
          <ac:chgData name="James Nguyen" userId="45e968ed-a06c-4cb9-a9ca-2f32bff91007" providerId="ADAL" clId="{3846C8B0-F971-4440-932F-A8BF1879051C}" dt="2023-03-02T19:30:59.003" v="47" actId="478"/>
          <ac:cxnSpMkLst>
            <pc:docMk/>
            <pc:sldMk cId="3003132838" sldId="2147479873"/>
            <ac:cxnSpMk id="49" creationId="{1D369C88-091E-9561-1BEB-6562944E3216}"/>
          </ac:cxnSpMkLst>
        </pc:cxnChg>
        <pc:cxnChg chg="del">
          <ac:chgData name="James Nguyen" userId="45e968ed-a06c-4cb9-a9ca-2f32bff91007" providerId="ADAL" clId="{3846C8B0-F971-4440-932F-A8BF1879051C}" dt="2023-03-02T19:30:59.003" v="47" actId="478"/>
          <ac:cxnSpMkLst>
            <pc:docMk/>
            <pc:sldMk cId="3003132838" sldId="2147479873"/>
            <ac:cxnSpMk id="51" creationId="{A1B1AFF3-1A2B-9A83-6D25-EA7E8DC621EC}"/>
          </ac:cxnSpMkLst>
        </pc:cxnChg>
        <pc:cxnChg chg="del">
          <ac:chgData name="James Nguyen" userId="45e968ed-a06c-4cb9-a9ca-2f32bff91007" providerId="ADAL" clId="{3846C8B0-F971-4440-932F-A8BF1879051C}" dt="2023-03-02T19:30:59.003" v="47" actId="478"/>
          <ac:cxnSpMkLst>
            <pc:docMk/>
            <pc:sldMk cId="3003132838" sldId="2147479873"/>
            <ac:cxnSpMk id="57" creationId="{D8182454-A3AE-4FE9-A169-5C499F7CD10A}"/>
          </ac:cxnSpMkLst>
        </pc:cxnChg>
      </pc:sldChg>
      <pc:sldChg chg="addSp delSp modSp add mod">
        <pc:chgData name="James Nguyen" userId="45e968ed-a06c-4cb9-a9ca-2f32bff91007" providerId="ADAL" clId="{3846C8B0-F971-4440-932F-A8BF1879051C}" dt="2023-03-02T22:14:48.565" v="1379" actId="14100"/>
        <pc:sldMkLst>
          <pc:docMk/>
          <pc:sldMk cId="907215202" sldId="2147479874"/>
        </pc:sldMkLst>
        <pc:spChg chg="mod">
          <ac:chgData name="James Nguyen" userId="45e968ed-a06c-4cb9-a9ca-2f32bff91007" providerId="ADAL" clId="{3846C8B0-F971-4440-932F-A8BF1879051C}" dt="2023-03-02T19:38:05.177" v="407" actId="20577"/>
          <ac:spMkLst>
            <pc:docMk/>
            <pc:sldMk cId="907215202" sldId="2147479874"/>
            <ac:spMk id="9" creationId="{5AA169DC-0B59-AE83-52F8-D7494328C2BF}"/>
          </ac:spMkLst>
        </pc:spChg>
        <pc:picChg chg="del">
          <ac:chgData name="James Nguyen" userId="45e968ed-a06c-4cb9-a9ca-2f32bff91007" providerId="ADAL" clId="{3846C8B0-F971-4440-932F-A8BF1879051C}" dt="2023-03-02T19:37:57.343" v="402" actId="478"/>
          <ac:picMkLst>
            <pc:docMk/>
            <pc:sldMk cId="907215202" sldId="2147479874"/>
            <ac:picMk id="1026" creationId="{17234F57-7BA5-2FE6-0FAA-85DCFD3AA249}"/>
          </ac:picMkLst>
        </pc:picChg>
        <pc:picChg chg="add del mod">
          <ac:chgData name="James Nguyen" userId="45e968ed-a06c-4cb9-a9ca-2f32bff91007" providerId="ADAL" clId="{3846C8B0-F971-4440-932F-A8BF1879051C}" dt="2023-03-02T21:00:14.512" v="715" actId="478"/>
          <ac:picMkLst>
            <pc:docMk/>
            <pc:sldMk cId="907215202" sldId="2147479874"/>
            <ac:picMk id="2050" creationId="{87564239-E995-E4EE-1C23-3B41FEF00E84}"/>
          </ac:picMkLst>
        </pc:picChg>
        <pc:picChg chg="add mod">
          <ac:chgData name="James Nguyen" userId="45e968ed-a06c-4cb9-a9ca-2f32bff91007" providerId="ADAL" clId="{3846C8B0-F971-4440-932F-A8BF1879051C}" dt="2023-03-02T22:14:48.565" v="1379" actId="14100"/>
          <ac:picMkLst>
            <pc:docMk/>
            <pc:sldMk cId="907215202" sldId="2147479874"/>
            <ac:picMk id="2052" creationId="{07F2228E-C3CB-5C5A-DD7B-5FE02E0BCE8E}"/>
          </ac:picMkLst>
        </pc:picChg>
      </pc:sldChg>
      <pc:sldChg chg="modSp add mod">
        <pc:chgData name="James Nguyen" userId="45e968ed-a06c-4cb9-a9ca-2f32bff91007" providerId="ADAL" clId="{3846C8B0-F971-4440-932F-A8BF1879051C}" dt="2023-03-02T20:41:39.187" v="491" actId="20577"/>
        <pc:sldMkLst>
          <pc:docMk/>
          <pc:sldMk cId="3142808192" sldId="2147479875"/>
        </pc:sldMkLst>
        <pc:spChg chg="mod">
          <ac:chgData name="James Nguyen" userId="45e968ed-a06c-4cb9-a9ca-2f32bff91007" providerId="ADAL" clId="{3846C8B0-F971-4440-932F-A8BF1879051C}" dt="2023-03-02T20:41:39.187" v="491" actId="20577"/>
          <ac:spMkLst>
            <pc:docMk/>
            <pc:sldMk cId="3142808192" sldId="2147479875"/>
            <ac:spMk id="5" creationId="{61FAD66B-83C2-67D0-DA73-352FD88698A0}"/>
          </ac:spMkLst>
        </pc:spChg>
      </pc:sldChg>
      <pc:sldChg chg="modSp add mod">
        <pc:chgData name="James Nguyen" userId="45e968ed-a06c-4cb9-a9ca-2f32bff91007" providerId="ADAL" clId="{3846C8B0-F971-4440-932F-A8BF1879051C}" dt="2023-03-02T20:41:50.008" v="511" actId="20577"/>
        <pc:sldMkLst>
          <pc:docMk/>
          <pc:sldMk cId="2041803958" sldId="2147479876"/>
        </pc:sldMkLst>
        <pc:spChg chg="mod">
          <ac:chgData name="James Nguyen" userId="45e968ed-a06c-4cb9-a9ca-2f32bff91007" providerId="ADAL" clId="{3846C8B0-F971-4440-932F-A8BF1879051C}" dt="2023-03-02T20:41:50.008" v="511" actId="20577"/>
          <ac:spMkLst>
            <pc:docMk/>
            <pc:sldMk cId="2041803958" sldId="2147479876"/>
            <ac:spMk id="5" creationId="{61FAD66B-83C2-67D0-DA73-352FD88698A0}"/>
          </ac:spMkLst>
        </pc:spChg>
      </pc:sldChg>
      <pc:sldChg chg="addSp delSp modSp add mod">
        <pc:chgData name="James Nguyen" userId="45e968ed-a06c-4cb9-a9ca-2f32bff91007" providerId="ADAL" clId="{3846C8B0-F971-4440-932F-A8BF1879051C}" dt="2023-03-02T22:21:51.715" v="1402" actId="478"/>
        <pc:sldMkLst>
          <pc:docMk/>
          <pc:sldMk cId="1239831050" sldId="2147479877"/>
        </pc:sldMkLst>
        <pc:spChg chg="add mod">
          <ac:chgData name="James Nguyen" userId="45e968ed-a06c-4cb9-a9ca-2f32bff91007" providerId="ADAL" clId="{3846C8B0-F971-4440-932F-A8BF1879051C}" dt="2023-03-02T20:45:33.680" v="545" actId="20577"/>
          <ac:spMkLst>
            <pc:docMk/>
            <pc:sldMk cId="1239831050" sldId="2147479877"/>
            <ac:spMk id="3" creationId="{4366EC5C-3582-3935-F9B4-70D30D4A3EAD}"/>
          </ac:spMkLst>
        </pc:spChg>
        <pc:spChg chg="add del mod">
          <ac:chgData name="James Nguyen" userId="45e968ed-a06c-4cb9-a9ca-2f32bff91007" providerId="ADAL" clId="{3846C8B0-F971-4440-932F-A8BF1879051C}" dt="2023-03-02T20:51:18.856" v="630" actId="478"/>
          <ac:spMkLst>
            <pc:docMk/>
            <pc:sldMk cId="1239831050" sldId="2147479877"/>
            <ac:spMk id="6" creationId="{119161FA-AD23-8321-6127-4FC480176D18}"/>
          </ac:spMkLst>
        </pc:spChg>
        <pc:spChg chg="add del">
          <ac:chgData name="James Nguyen" userId="45e968ed-a06c-4cb9-a9ca-2f32bff91007" providerId="ADAL" clId="{3846C8B0-F971-4440-932F-A8BF1879051C}" dt="2023-03-02T20:45:55.227" v="551" actId="22"/>
          <ac:spMkLst>
            <pc:docMk/>
            <pc:sldMk cId="1239831050" sldId="2147479877"/>
            <ac:spMk id="8" creationId="{1770D0BF-A1F0-FCEA-2478-713B934AD099}"/>
          </ac:spMkLst>
        </pc:spChg>
        <pc:spChg chg="mod">
          <ac:chgData name="James Nguyen" userId="45e968ed-a06c-4cb9-a9ca-2f32bff91007" providerId="ADAL" clId="{3846C8B0-F971-4440-932F-A8BF1879051C}" dt="2023-03-02T20:42:11.304" v="539" actId="20577"/>
          <ac:spMkLst>
            <pc:docMk/>
            <pc:sldMk cId="1239831050" sldId="2147479877"/>
            <ac:spMk id="9" creationId="{5AA169DC-0B59-AE83-52F8-D7494328C2BF}"/>
          </ac:spMkLst>
        </pc:spChg>
        <pc:spChg chg="add del">
          <ac:chgData name="James Nguyen" userId="45e968ed-a06c-4cb9-a9ca-2f32bff91007" providerId="ADAL" clId="{3846C8B0-F971-4440-932F-A8BF1879051C}" dt="2023-03-02T20:46:03.939" v="553" actId="22"/>
          <ac:spMkLst>
            <pc:docMk/>
            <pc:sldMk cId="1239831050" sldId="2147479877"/>
            <ac:spMk id="11" creationId="{78A43F42-4B10-3A6B-F4BE-5E0F92E0AA7C}"/>
          </ac:spMkLst>
        </pc:spChg>
        <pc:spChg chg="add del mod">
          <ac:chgData name="James Nguyen" userId="45e968ed-a06c-4cb9-a9ca-2f32bff91007" providerId="ADAL" clId="{3846C8B0-F971-4440-932F-A8BF1879051C}" dt="2023-03-02T20:49:23.097" v="600" actId="478"/>
          <ac:spMkLst>
            <pc:docMk/>
            <pc:sldMk cId="1239831050" sldId="2147479877"/>
            <ac:spMk id="13" creationId="{26DD4233-D7F3-6228-B38A-AA6FB540811D}"/>
          </ac:spMkLst>
        </pc:spChg>
        <pc:spChg chg="add mod">
          <ac:chgData name="James Nguyen" userId="45e968ed-a06c-4cb9-a9ca-2f32bff91007" providerId="ADAL" clId="{3846C8B0-F971-4440-932F-A8BF1879051C}" dt="2023-03-02T20:51:49.779" v="639" actId="108"/>
          <ac:spMkLst>
            <pc:docMk/>
            <pc:sldMk cId="1239831050" sldId="2147479877"/>
            <ac:spMk id="18" creationId="{AF428072-C21C-7E33-B727-D97F23DE3376}"/>
          </ac:spMkLst>
        </pc:spChg>
        <pc:spChg chg="add mod">
          <ac:chgData name="James Nguyen" userId="45e968ed-a06c-4cb9-a9ca-2f32bff91007" providerId="ADAL" clId="{3846C8B0-F971-4440-932F-A8BF1879051C}" dt="2023-03-02T20:55:59.621" v="666" actId="14100"/>
          <ac:spMkLst>
            <pc:docMk/>
            <pc:sldMk cId="1239831050" sldId="2147479877"/>
            <ac:spMk id="19" creationId="{87C381C2-1EBB-DF03-B03A-2E9870DDF3CA}"/>
          </ac:spMkLst>
        </pc:spChg>
        <pc:spChg chg="add mod">
          <ac:chgData name="James Nguyen" userId="45e968ed-a06c-4cb9-a9ca-2f32bff91007" providerId="ADAL" clId="{3846C8B0-F971-4440-932F-A8BF1879051C}" dt="2023-03-02T20:55:36.966" v="662" actId="14100"/>
          <ac:spMkLst>
            <pc:docMk/>
            <pc:sldMk cId="1239831050" sldId="2147479877"/>
            <ac:spMk id="20" creationId="{138F4D89-DA44-EFD9-D713-357BF56886B8}"/>
          </ac:spMkLst>
        </pc:spChg>
        <pc:spChg chg="add mod">
          <ac:chgData name="James Nguyen" userId="45e968ed-a06c-4cb9-a9ca-2f32bff91007" providerId="ADAL" clId="{3846C8B0-F971-4440-932F-A8BF1879051C}" dt="2023-03-02T20:56:47.889" v="672" actId="207"/>
          <ac:spMkLst>
            <pc:docMk/>
            <pc:sldMk cId="1239831050" sldId="2147479877"/>
            <ac:spMk id="21" creationId="{C970A63B-9875-DC5E-78E1-EF200915875B}"/>
          </ac:spMkLst>
        </pc:spChg>
        <pc:spChg chg="add del mod">
          <ac:chgData name="James Nguyen" userId="45e968ed-a06c-4cb9-a9ca-2f32bff91007" providerId="ADAL" clId="{3846C8B0-F971-4440-932F-A8BF1879051C}" dt="2023-03-02T22:21:51.715" v="1402" actId="478"/>
          <ac:spMkLst>
            <pc:docMk/>
            <pc:sldMk cId="1239831050" sldId="2147479877"/>
            <ac:spMk id="23" creationId="{030881AA-FFB0-B122-5333-95F26B58E6CD}"/>
          </ac:spMkLst>
        </pc:spChg>
        <pc:picChg chg="add del mod">
          <ac:chgData name="James Nguyen" userId="45e968ed-a06c-4cb9-a9ca-2f32bff91007" providerId="ADAL" clId="{3846C8B0-F971-4440-932F-A8BF1879051C}" dt="2023-03-02T20:49:55.559" v="606" actId="478"/>
          <ac:picMkLst>
            <pc:docMk/>
            <pc:sldMk cId="1239831050" sldId="2147479877"/>
            <ac:picMk id="15" creationId="{45DC3D8C-7278-E687-D65F-FDDD8EA6BEF5}"/>
          </ac:picMkLst>
        </pc:picChg>
        <pc:picChg chg="add mod">
          <ac:chgData name="James Nguyen" userId="45e968ed-a06c-4cb9-a9ca-2f32bff91007" providerId="ADAL" clId="{3846C8B0-F971-4440-932F-A8BF1879051C}" dt="2023-03-02T20:49:58.850" v="608" actId="1076"/>
          <ac:picMkLst>
            <pc:docMk/>
            <pc:sldMk cId="1239831050" sldId="2147479877"/>
            <ac:picMk id="17" creationId="{AD88D1FF-8B4A-9A39-1659-4E86A1D9CE3B}"/>
          </ac:picMkLst>
        </pc:picChg>
        <pc:picChg chg="del">
          <ac:chgData name="James Nguyen" userId="45e968ed-a06c-4cb9-a9ca-2f32bff91007" providerId="ADAL" clId="{3846C8B0-F971-4440-932F-A8BF1879051C}" dt="2023-03-02T20:42:04.109" v="515" actId="478"/>
          <ac:picMkLst>
            <pc:docMk/>
            <pc:sldMk cId="1239831050" sldId="2147479877"/>
            <ac:picMk id="2050" creationId="{87564239-E995-E4EE-1C23-3B41FEF00E84}"/>
          </ac:picMkLst>
        </pc:picChg>
      </pc:sldChg>
      <pc:sldChg chg="new del">
        <pc:chgData name="James Nguyen" userId="45e968ed-a06c-4cb9-a9ca-2f32bff91007" providerId="ADAL" clId="{3846C8B0-F971-4440-932F-A8BF1879051C}" dt="2023-03-02T20:41:56.889" v="513" actId="47"/>
        <pc:sldMkLst>
          <pc:docMk/>
          <pc:sldMk cId="3988175556" sldId="2147479877"/>
        </pc:sldMkLst>
      </pc:sldChg>
      <pc:sldChg chg="new del">
        <pc:chgData name="James Nguyen" userId="45e968ed-a06c-4cb9-a9ca-2f32bff91007" providerId="ADAL" clId="{3846C8B0-F971-4440-932F-A8BF1879051C}" dt="2023-03-02T20:57:20.496" v="675" actId="47"/>
        <pc:sldMkLst>
          <pc:docMk/>
          <pc:sldMk cId="2001048700" sldId="2147479878"/>
        </pc:sldMkLst>
      </pc:sldChg>
      <pc:sldChg chg="addSp delSp modSp add mod">
        <pc:chgData name="James Nguyen" userId="45e968ed-a06c-4cb9-a9ca-2f32bff91007" providerId="ADAL" clId="{3846C8B0-F971-4440-932F-A8BF1879051C}" dt="2023-03-02T20:59:01.069" v="714" actId="207"/>
        <pc:sldMkLst>
          <pc:docMk/>
          <pc:sldMk cId="430222312" sldId="2147479879"/>
        </pc:sldMkLst>
        <pc:spChg chg="add">
          <ac:chgData name="James Nguyen" userId="45e968ed-a06c-4cb9-a9ca-2f32bff91007" providerId="ADAL" clId="{3846C8B0-F971-4440-932F-A8BF1879051C}" dt="2023-03-02T20:57:47.532" v="703" actId="767"/>
          <ac:spMkLst>
            <pc:docMk/>
            <pc:sldMk cId="430222312" sldId="2147479879"/>
            <ac:spMk id="2" creationId="{E51B0DE1-5DCA-A650-A50A-5C1114BF8830}"/>
          </ac:spMkLst>
        </pc:spChg>
        <pc:spChg chg="del">
          <ac:chgData name="James Nguyen" userId="45e968ed-a06c-4cb9-a9ca-2f32bff91007" providerId="ADAL" clId="{3846C8B0-F971-4440-932F-A8BF1879051C}" dt="2023-03-02T20:57:41.707" v="702" actId="478"/>
          <ac:spMkLst>
            <pc:docMk/>
            <pc:sldMk cId="430222312" sldId="2147479879"/>
            <ac:spMk id="3" creationId="{4366EC5C-3582-3935-F9B4-70D30D4A3EAD}"/>
          </ac:spMkLst>
        </pc:spChg>
        <pc:spChg chg="add mod">
          <ac:chgData name="James Nguyen" userId="45e968ed-a06c-4cb9-a9ca-2f32bff91007" providerId="ADAL" clId="{3846C8B0-F971-4440-932F-A8BF1879051C}" dt="2023-03-02T20:59:01.069" v="714" actId="207"/>
          <ac:spMkLst>
            <pc:docMk/>
            <pc:sldMk cId="430222312" sldId="2147479879"/>
            <ac:spMk id="4" creationId="{2FA398C7-1794-DCCD-8411-5FCA2CAB4515}"/>
          </ac:spMkLst>
        </pc:spChg>
        <pc:spChg chg="mod">
          <ac:chgData name="James Nguyen" userId="45e968ed-a06c-4cb9-a9ca-2f32bff91007" providerId="ADAL" clId="{3846C8B0-F971-4440-932F-A8BF1879051C}" dt="2023-03-02T20:57:35.239" v="700" actId="20577"/>
          <ac:spMkLst>
            <pc:docMk/>
            <pc:sldMk cId="430222312" sldId="2147479879"/>
            <ac:spMk id="9" creationId="{5AA169DC-0B59-AE83-52F8-D7494328C2BF}"/>
          </ac:spMkLst>
        </pc:spChg>
        <pc:spChg chg="del">
          <ac:chgData name="James Nguyen" userId="45e968ed-a06c-4cb9-a9ca-2f32bff91007" providerId="ADAL" clId="{3846C8B0-F971-4440-932F-A8BF1879051C}" dt="2023-03-02T20:57:41.707" v="702" actId="478"/>
          <ac:spMkLst>
            <pc:docMk/>
            <pc:sldMk cId="430222312" sldId="2147479879"/>
            <ac:spMk id="18" creationId="{AF428072-C21C-7E33-B727-D97F23DE3376}"/>
          </ac:spMkLst>
        </pc:spChg>
        <pc:spChg chg="del">
          <ac:chgData name="James Nguyen" userId="45e968ed-a06c-4cb9-a9ca-2f32bff91007" providerId="ADAL" clId="{3846C8B0-F971-4440-932F-A8BF1879051C}" dt="2023-03-02T20:57:41.707" v="702" actId="478"/>
          <ac:spMkLst>
            <pc:docMk/>
            <pc:sldMk cId="430222312" sldId="2147479879"/>
            <ac:spMk id="19" creationId="{87C381C2-1EBB-DF03-B03A-2E9870DDF3CA}"/>
          </ac:spMkLst>
        </pc:spChg>
        <pc:spChg chg="del">
          <ac:chgData name="James Nguyen" userId="45e968ed-a06c-4cb9-a9ca-2f32bff91007" providerId="ADAL" clId="{3846C8B0-F971-4440-932F-A8BF1879051C}" dt="2023-03-02T20:57:41.707" v="702" actId="478"/>
          <ac:spMkLst>
            <pc:docMk/>
            <pc:sldMk cId="430222312" sldId="2147479879"/>
            <ac:spMk id="20" creationId="{138F4D89-DA44-EFD9-D713-357BF56886B8}"/>
          </ac:spMkLst>
        </pc:spChg>
        <pc:spChg chg="del">
          <ac:chgData name="James Nguyen" userId="45e968ed-a06c-4cb9-a9ca-2f32bff91007" providerId="ADAL" clId="{3846C8B0-F971-4440-932F-A8BF1879051C}" dt="2023-03-02T20:57:41.707" v="702" actId="478"/>
          <ac:spMkLst>
            <pc:docMk/>
            <pc:sldMk cId="430222312" sldId="2147479879"/>
            <ac:spMk id="21" creationId="{C970A63B-9875-DC5E-78E1-EF200915875B}"/>
          </ac:spMkLst>
        </pc:spChg>
        <pc:picChg chg="del">
          <ac:chgData name="James Nguyen" userId="45e968ed-a06c-4cb9-a9ca-2f32bff91007" providerId="ADAL" clId="{3846C8B0-F971-4440-932F-A8BF1879051C}" dt="2023-03-02T20:57:38.066" v="701" actId="478"/>
          <ac:picMkLst>
            <pc:docMk/>
            <pc:sldMk cId="430222312" sldId="2147479879"/>
            <ac:picMk id="17" creationId="{AD88D1FF-8B4A-9A39-1659-4E86A1D9CE3B}"/>
          </ac:picMkLst>
        </pc:picChg>
      </pc:sldChg>
      <pc:sldChg chg="addSp modSp new mod">
        <pc:chgData name="James Nguyen" userId="45e968ed-a06c-4cb9-a9ca-2f32bff91007" providerId="ADAL" clId="{3846C8B0-F971-4440-932F-A8BF1879051C}" dt="2023-03-02T22:14:58.064" v="1401" actId="20577"/>
        <pc:sldMkLst>
          <pc:docMk/>
          <pc:sldMk cId="866867963" sldId="2147479880"/>
        </pc:sldMkLst>
        <pc:spChg chg="mod">
          <ac:chgData name="James Nguyen" userId="45e968ed-a06c-4cb9-a9ca-2f32bff91007" providerId="ADAL" clId="{3846C8B0-F971-4440-932F-A8BF1879051C}" dt="2023-03-02T22:14:58.064" v="1401" actId="20577"/>
          <ac:spMkLst>
            <pc:docMk/>
            <pc:sldMk cId="866867963" sldId="2147479880"/>
            <ac:spMk id="2" creationId="{763C120E-154A-E683-9DA7-FF506AE7D97D}"/>
          </ac:spMkLst>
        </pc:spChg>
        <pc:spChg chg="add mod">
          <ac:chgData name="James Nguyen" userId="45e968ed-a06c-4cb9-a9ca-2f32bff91007" providerId="ADAL" clId="{3846C8B0-F971-4440-932F-A8BF1879051C}" dt="2023-03-02T21:53:19.025" v="765" actId="3626"/>
          <ac:spMkLst>
            <pc:docMk/>
            <pc:sldMk cId="866867963" sldId="2147479880"/>
            <ac:spMk id="3" creationId="{E663B45D-5A4E-9203-B249-CF7421803278}"/>
          </ac:spMkLst>
        </pc:spChg>
      </pc:sldChg>
      <pc:sldChg chg="addSp delSp modSp new mod">
        <pc:chgData name="James Nguyen" userId="45e968ed-a06c-4cb9-a9ca-2f32bff91007" providerId="ADAL" clId="{3846C8B0-F971-4440-932F-A8BF1879051C}" dt="2023-03-02T21:59:07.049" v="916" actId="20577"/>
        <pc:sldMkLst>
          <pc:docMk/>
          <pc:sldMk cId="3813550969" sldId="2147479881"/>
        </pc:sldMkLst>
        <pc:spChg chg="mod">
          <ac:chgData name="James Nguyen" userId="45e968ed-a06c-4cb9-a9ca-2f32bff91007" providerId="ADAL" clId="{3846C8B0-F971-4440-932F-A8BF1879051C}" dt="2023-03-02T21:59:07.049" v="916" actId="20577"/>
          <ac:spMkLst>
            <pc:docMk/>
            <pc:sldMk cId="3813550969" sldId="2147479881"/>
            <ac:spMk id="2" creationId="{336661E9-A571-C974-8242-4F27A6B8226E}"/>
          </ac:spMkLst>
        </pc:spChg>
        <pc:spChg chg="add mod">
          <ac:chgData name="James Nguyen" userId="45e968ed-a06c-4cb9-a9ca-2f32bff91007" providerId="ADAL" clId="{3846C8B0-F971-4440-932F-A8BF1879051C}" dt="2023-03-02T21:57:24.278" v="898" actId="20577"/>
          <ac:spMkLst>
            <pc:docMk/>
            <pc:sldMk cId="3813550969" sldId="2147479881"/>
            <ac:spMk id="4" creationId="{FF0BEF7F-0CA1-B0EC-9CB4-9A09764CCEB3}"/>
          </ac:spMkLst>
        </pc:spChg>
        <pc:spChg chg="add del">
          <ac:chgData name="James Nguyen" userId="45e968ed-a06c-4cb9-a9ca-2f32bff91007" providerId="ADAL" clId="{3846C8B0-F971-4440-932F-A8BF1879051C}" dt="2023-03-02T21:56:08.955" v="830" actId="22"/>
          <ac:spMkLst>
            <pc:docMk/>
            <pc:sldMk cId="3813550969" sldId="2147479881"/>
            <ac:spMk id="6" creationId="{8752C18F-7253-9068-AAE5-3BE8E4102E4E}"/>
          </ac:spMkLst>
        </pc:spChg>
        <pc:spChg chg="add del">
          <ac:chgData name="James Nguyen" userId="45e968ed-a06c-4cb9-a9ca-2f32bff91007" providerId="ADAL" clId="{3846C8B0-F971-4440-932F-A8BF1879051C}" dt="2023-03-02T21:56:19.032" v="832" actId="22"/>
          <ac:spMkLst>
            <pc:docMk/>
            <pc:sldMk cId="3813550969" sldId="2147479881"/>
            <ac:spMk id="8" creationId="{B371F3C9-BCD9-7639-9C33-F11E4ECDE41D}"/>
          </ac:spMkLst>
        </pc:spChg>
      </pc:sldChg>
      <pc:sldChg chg="addSp delSp modSp new mod">
        <pc:chgData name="James Nguyen" userId="45e968ed-a06c-4cb9-a9ca-2f32bff91007" providerId="ADAL" clId="{3846C8B0-F971-4440-932F-A8BF1879051C}" dt="2023-03-02T22:10:36.181" v="1291" actId="1076"/>
        <pc:sldMkLst>
          <pc:docMk/>
          <pc:sldMk cId="210836406" sldId="2147479882"/>
        </pc:sldMkLst>
        <pc:spChg chg="mod">
          <ac:chgData name="James Nguyen" userId="45e968ed-a06c-4cb9-a9ca-2f32bff91007" providerId="ADAL" clId="{3846C8B0-F971-4440-932F-A8BF1879051C}" dt="2023-03-02T21:59:36.365" v="942" actId="20577"/>
          <ac:spMkLst>
            <pc:docMk/>
            <pc:sldMk cId="210836406" sldId="2147479882"/>
            <ac:spMk id="2" creationId="{67E3518D-29D7-B60C-0CF0-0DD5F1FBA345}"/>
          </ac:spMkLst>
        </pc:spChg>
        <pc:spChg chg="add mod">
          <ac:chgData name="James Nguyen" userId="45e968ed-a06c-4cb9-a9ca-2f32bff91007" providerId="ADAL" clId="{3846C8B0-F971-4440-932F-A8BF1879051C}" dt="2023-03-02T22:10:29.897" v="1289" actId="1076"/>
          <ac:spMkLst>
            <pc:docMk/>
            <pc:sldMk cId="210836406" sldId="2147479882"/>
            <ac:spMk id="3" creationId="{26D746D9-EE25-AC3B-9F82-550658BC6DB1}"/>
          </ac:spMkLst>
        </pc:spChg>
        <pc:spChg chg="add mod">
          <ac:chgData name="James Nguyen" userId="45e968ed-a06c-4cb9-a9ca-2f32bff91007" providerId="ADAL" clId="{3846C8B0-F971-4440-932F-A8BF1879051C}" dt="2023-03-02T22:10:29.897" v="1289" actId="1076"/>
          <ac:spMkLst>
            <pc:docMk/>
            <pc:sldMk cId="210836406" sldId="2147479882"/>
            <ac:spMk id="12" creationId="{0AED31C8-4FD2-1354-F070-F864E74E520E}"/>
          </ac:spMkLst>
        </pc:spChg>
        <pc:spChg chg="add del">
          <ac:chgData name="James Nguyen" userId="45e968ed-a06c-4cb9-a9ca-2f32bff91007" providerId="ADAL" clId="{3846C8B0-F971-4440-932F-A8BF1879051C}" dt="2023-03-02T22:09:30.710" v="1259" actId="478"/>
          <ac:spMkLst>
            <pc:docMk/>
            <pc:sldMk cId="210836406" sldId="2147479882"/>
            <ac:spMk id="14" creationId="{5BEABD1A-F395-5E29-5DF3-309038C73746}"/>
          </ac:spMkLst>
        </pc:spChg>
        <pc:spChg chg="add mod">
          <ac:chgData name="James Nguyen" userId="45e968ed-a06c-4cb9-a9ca-2f32bff91007" providerId="ADAL" clId="{3846C8B0-F971-4440-932F-A8BF1879051C}" dt="2023-03-02T22:10:36.181" v="1291" actId="1076"/>
          <ac:spMkLst>
            <pc:docMk/>
            <pc:sldMk cId="210836406" sldId="2147479882"/>
            <ac:spMk id="15" creationId="{51FCA107-6084-8A62-D87C-941CCBA5F291}"/>
          </ac:spMkLst>
        </pc:spChg>
        <pc:picChg chg="add mod">
          <ac:chgData name="James Nguyen" userId="45e968ed-a06c-4cb9-a9ca-2f32bff91007" providerId="ADAL" clId="{3846C8B0-F971-4440-932F-A8BF1879051C}" dt="2023-03-02T22:10:29.897" v="1289" actId="1076"/>
          <ac:picMkLst>
            <pc:docMk/>
            <pc:sldMk cId="210836406" sldId="2147479882"/>
            <ac:picMk id="5" creationId="{FA82ECBF-1762-0C6A-3864-91B81C465FE8}"/>
          </ac:picMkLst>
        </pc:picChg>
        <pc:picChg chg="add mod">
          <ac:chgData name="James Nguyen" userId="45e968ed-a06c-4cb9-a9ca-2f32bff91007" providerId="ADAL" clId="{3846C8B0-F971-4440-932F-A8BF1879051C}" dt="2023-03-02T22:10:32.202" v="1290" actId="1076"/>
          <ac:picMkLst>
            <pc:docMk/>
            <pc:sldMk cId="210836406" sldId="2147479882"/>
            <ac:picMk id="7" creationId="{833F21B7-A826-D47C-06A2-0C574760465C}"/>
          </ac:picMkLst>
        </pc:picChg>
        <pc:picChg chg="add mod">
          <ac:chgData name="James Nguyen" userId="45e968ed-a06c-4cb9-a9ca-2f32bff91007" providerId="ADAL" clId="{3846C8B0-F971-4440-932F-A8BF1879051C}" dt="2023-03-02T22:10:29.897" v="1289" actId="1076"/>
          <ac:picMkLst>
            <pc:docMk/>
            <pc:sldMk cId="210836406" sldId="2147479882"/>
            <ac:picMk id="9" creationId="{5C037682-34EE-AD05-03B7-FE61F57F416A}"/>
          </ac:picMkLst>
        </pc:picChg>
        <pc:picChg chg="add del">
          <ac:chgData name="James Nguyen" userId="45e968ed-a06c-4cb9-a9ca-2f32bff91007" providerId="ADAL" clId="{3846C8B0-F971-4440-932F-A8BF1879051C}" dt="2023-03-02T22:06:43.321" v="1202" actId="22"/>
          <ac:picMkLst>
            <pc:docMk/>
            <pc:sldMk cId="210836406" sldId="2147479882"/>
            <ac:picMk id="11" creationId="{B23EA3AA-A8E6-129D-95C8-9066641D334A}"/>
          </ac:picMkLst>
        </pc:picChg>
      </pc:sldChg>
      <pc:sldChg chg="addSp delSp modSp add mod">
        <pc:chgData name="James Nguyen" userId="45e968ed-a06c-4cb9-a9ca-2f32bff91007" providerId="ADAL" clId="{3846C8B0-F971-4440-932F-A8BF1879051C}" dt="2023-03-02T22:13:15.881" v="1349" actId="14100"/>
        <pc:sldMkLst>
          <pc:docMk/>
          <pc:sldMk cId="1501932987" sldId="2147479883"/>
        </pc:sldMkLst>
        <pc:spChg chg="del">
          <ac:chgData name="James Nguyen" userId="45e968ed-a06c-4cb9-a9ca-2f32bff91007" providerId="ADAL" clId="{3846C8B0-F971-4440-932F-A8BF1879051C}" dt="2023-03-02T22:12:34.365" v="1335" actId="478"/>
          <ac:spMkLst>
            <pc:docMk/>
            <pc:sldMk cId="1501932987" sldId="2147479883"/>
            <ac:spMk id="3" creationId="{4366EC5C-3582-3935-F9B4-70D30D4A3EAD}"/>
          </ac:spMkLst>
        </pc:spChg>
        <pc:spChg chg="add mod">
          <ac:chgData name="James Nguyen" userId="45e968ed-a06c-4cb9-a9ca-2f32bff91007" providerId="ADAL" clId="{3846C8B0-F971-4440-932F-A8BF1879051C}" dt="2023-03-02T22:13:15.881" v="1349" actId="14100"/>
          <ac:spMkLst>
            <pc:docMk/>
            <pc:sldMk cId="1501932987" sldId="2147479883"/>
            <ac:spMk id="4" creationId="{E3C3D8EA-8A84-EF6C-B34F-C4E696FEBD9F}"/>
          </ac:spMkLst>
        </pc:spChg>
        <pc:spChg chg="mod">
          <ac:chgData name="James Nguyen" userId="45e968ed-a06c-4cb9-a9ca-2f32bff91007" providerId="ADAL" clId="{3846C8B0-F971-4440-932F-A8BF1879051C}" dt="2023-03-02T22:12:28.212" v="1333" actId="20577"/>
          <ac:spMkLst>
            <pc:docMk/>
            <pc:sldMk cId="1501932987" sldId="2147479883"/>
            <ac:spMk id="9" creationId="{5AA169DC-0B59-AE83-52F8-D7494328C2BF}"/>
          </ac:spMkLst>
        </pc:spChg>
        <pc:spChg chg="del">
          <ac:chgData name="James Nguyen" userId="45e968ed-a06c-4cb9-a9ca-2f32bff91007" providerId="ADAL" clId="{3846C8B0-F971-4440-932F-A8BF1879051C}" dt="2023-03-02T22:12:34.365" v="1335" actId="478"/>
          <ac:spMkLst>
            <pc:docMk/>
            <pc:sldMk cId="1501932987" sldId="2147479883"/>
            <ac:spMk id="18" creationId="{AF428072-C21C-7E33-B727-D97F23DE3376}"/>
          </ac:spMkLst>
        </pc:spChg>
        <pc:spChg chg="del">
          <ac:chgData name="James Nguyen" userId="45e968ed-a06c-4cb9-a9ca-2f32bff91007" providerId="ADAL" clId="{3846C8B0-F971-4440-932F-A8BF1879051C}" dt="2023-03-02T22:12:34.365" v="1335" actId="478"/>
          <ac:spMkLst>
            <pc:docMk/>
            <pc:sldMk cId="1501932987" sldId="2147479883"/>
            <ac:spMk id="19" creationId="{87C381C2-1EBB-DF03-B03A-2E9870DDF3CA}"/>
          </ac:spMkLst>
        </pc:spChg>
        <pc:spChg chg="del">
          <ac:chgData name="James Nguyen" userId="45e968ed-a06c-4cb9-a9ca-2f32bff91007" providerId="ADAL" clId="{3846C8B0-F971-4440-932F-A8BF1879051C}" dt="2023-03-02T22:12:34.365" v="1335" actId="478"/>
          <ac:spMkLst>
            <pc:docMk/>
            <pc:sldMk cId="1501932987" sldId="2147479883"/>
            <ac:spMk id="20" creationId="{138F4D89-DA44-EFD9-D713-357BF56886B8}"/>
          </ac:spMkLst>
        </pc:spChg>
        <pc:spChg chg="del">
          <ac:chgData name="James Nguyen" userId="45e968ed-a06c-4cb9-a9ca-2f32bff91007" providerId="ADAL" clId="{3846C8B0-F971-4440-932F-A8BF1879051C}" dt="2023-03-02T22:12:34.365" v="1335" actId="478"/>
          <ac:spMkLst>
            <pc:docMk/>
            <pc:sldMk cId="1501932987" sldId="2147479883"/>
            <ac:spMk id="21" creationId="{C970A63B-9875-DC5E-78E1-EF200915875B}"/>
          </ac:spMkLst>
        </pc:spChg>
        <pc:spChg chg="del">
          <ac:chgData name="James Nguyen" userId="45e968ed-a06c-4cb9-a9ca-2f32bff91007" providerId="ADAL" clId="{3846C8B0-F971-4440-932F-A8BF1879051C}" dt="2023-03-02T22:12:30.531" v="1334" actId="478"/>
          <ac:spMkLst>
            <pc:docMk/>
            <pc:sldMk cId="1501932987" sldId="2147479883"/>
            <ac:spMk id="23" creationId="{030881AA-FFB0-B122-5333-95F26B58E6CD}"/>
          </ac:spMkLst>
        </pc:spChg>
        <pc:picChg chg="del">
          <ac:chgData name="James Nguyen" userId="45e968ed-a06c-4cb9-a9ca-2f32bff91007" providerId="ADAL" clId="{3846C8B0-F971-4440-932F-A8BF1879051C}" dt="2023-03-02T22:12:34.365" v="1335" actId="478"/>
          <ac:picMkLst>
            <pc:docMk/>
            <pc:sldMk cId="1501932987" sldId="2147479883"/>
            <ac:picMk id="17" creationId="{AD88D1FF-8B4A-9A39-1659-4E86A1D9CE3B}"/>
          </ac:picMkLst>
        </pc:picChg>
      </pc:sldChg>
      <pc:sldMasterChg chg="delSldLayout">
        <pc:chgData name="James Nguyen" userId="45e968ed-a06c-4cb9-a9ca-2f32bff91007" providerId="ADAL" clId="{3846C8B0-F971-4440-932F-A8BF1879051C}" dt="2023-03-02T19:38:15.822" v="411" actId="47"/>
        <pc:sldMasterMkLst>
          <pc:docMk/>
          <pc:sldMasterMk cId="2053859641" sldId="2147495570"/>
        </pc:sldMasterMkLst>
        <pc:sldLayoutChg chg="del">
          <pc:chgData name="James Nguyen" userId="45e968ed-a06c-4cb9-a9ca-2f32bff91007" providerId="ADAL" clId="{3846C8B0-F971-4440-932F-A8BF1879051C}" dt="2023-03-02T19:38:15.822" v="411" actId="47"/>
          <pc:sldLayoutMkLst>
            <pc:docMk/>
            <pc:sldMasterMk cId="2053859641" sldId="2147495570"/>
            <pc:sldLayoutMk cId="1548659064" sldId="2147495962"/>
          </pc:sldLayoutMkLst>
        </pc:sldLayoutChg>
      </pc:sldMasterChg>
      <pc:sldMasterChg chg="delSldLayout">
        <pc:chgData name="James Nguyen" userId="45e968ed-a06c-4cb9-a9ca-2f32bff91007" providerId="ADAL" clId="{3846C8B0-F971-4440-932F-A8BF1879051C}" dt="2023-03-02T19:38:50.587" v="462" actId="47"/>
        <pc:sldMasterMkLst>
          <pc:docMk/>
          <pc:sldMasterMk cId="844298899" sldId="2147496073"/>
        </pc:sldMasterMkLst>
        <pc:sldLayoutChg chg="del">
          <pc:chgData name="James Nguyen" userId="45e968ed-a06c-4cb9-a9ca-2f32bff91007" providerId="ADAL" clId="{3846C8B0-F971-4440-932F-A8BF1879051C}" dt="2023-03-02T19:38:50.587" v="462" actId="47"/>
          <pc:sldLayoutMkLst>
            <pc:docMk/>
            <pc:sldMasterMk cId="844298899" sldId="2147496073"/>
            <pc:sldLayoutMk cId="403357445" sldId="2147496093"/>
          </pc:sldLayoutMkLst>
        </pc:sldLayoutChg>
      </pc:sldMasterChg>
    </pc:docChg>
  </pc:docChgLst>
</pc:chgInfo>
</file>

<file path=ppt/comments/modernComment_7FFFF10B_3FF3ABF.xml><?xml version="1.0" encoding="utf-8"?>
<p188:cmLst xmlns:a="http://schemas.openxmlformats.org/drawingml/2006/main" xmlns:r="http://schemas.openxmlformats.org/officeDocument/2006/relationships" xmlns:p188="http://schemas.microsoft.com/office/powerpoint/2018/8/main">
  <p188:cm id="{ACEFBB2C-704D-4795-A8BB-C47974F8F328}" authorId="{D388F777-0E37-0E79-08DD-D51628293890}" status="resolved" created="2023-01-19T00:44:05.100" complete="100000">
    <pc:sldMkLst xmlns:pc="http://schemas.microsoft.com/office/powerpoint/2013/main/command">
      <pc:docMk/>
      <pc:sldMk cId="67058367" sldId="2147479819"/>
    </pc:sldMkLst>
    <p188:txBody>
      <a:bodyPr/>
      <a:lstStyle/>
      <a:p>
        <a:r>
          <a:rPr lang="en-US"/>
          <a:t>Updated all boxes, where there was low contrast between font color and background.</a:t>
        </a:r>
      </a:p>
    </p188:txBody>
  </p188:cm>
</p188:cmLst>
</file>

<file path=ppt/diagrams/_rels/data1.xml.rels><?xml version="1.0" encoding="UTF-8" standalone="yes"?>
<Relationships xmlns="http://schemas.openxmlformats.org/package/2006/relationships"><Relationship Id="rId1" Type="http://schemas.openxmlformats.org/officeDocument/2006/relationships/hyperlink" Target="https://github.com/microsoft/OpenAIWorkshop/tree/main/scenarios/openai_on_custom_dataset"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github.com/microsoft/OpenAIWorkshop/tree/main/scenarios/openai_on_custom_dataset"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DAC7A7-45D3-4B75-AA1A-0E9E899E8B4D}"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52E5FDCD-9DC3-4FAC-B8DA-09712B6BEAD9}">
      <dgm:prSet phldrT="[Text]"/>
      <dgm:spPr/>
      <dgm:t>
        <a:bodyPr/>
        <a:lstStyle/>
        <a:p>
          <a:r>
            <a:rPr lang="en-US" dirty="0"/>
            <a:t>Prompt Engineering</a:t>
          </a:r>
        </a:p>
      </dgm:t>
    </dgm:pt>
    <dgm:pt modelId="{FC4DC664-3C2F-4461-98FF-9C928270034C}" type="parTrans" cxnId="{8839A234-2623-472A-A042-CF02D4987C22}">
      <dgm:prSet/>
      <dgm:spPr/>
      <dgm:t>
        <a:bodyPr/>
        <a:lstStyle/>
        <a:p>
          <a:endParaRPr lang="en-US"/>
        </a:p>
      </dgm:t>
    </dgm:pt>
    <dgm:pt modelId="{CFAD64C3-4D5E-4B9B-8830-C65CB9AADE89}" type="sibTrans" cxnId="{8839A234-2623-472A-A042-CF02D4987C22}">
      <dgm:prSet/>
      <dgm:spPr/>
      <dgm:t>
        <a:bodyPr/>
        <a:lstStyle/>
        <a:p>
          <a:endParaRPr lang="en-US"/>
        </a:p>
      </dgm:t>
    </dgm:pt>
    <dgm:pt modelId="{8DBB0C22-831B-4A86-A282-89AA343AE460}" type="asst">
      <dgm:prSet phldrT="[Text]"/>
      <dgm:spPr/>
      <dgm:t>
        <a:bodyPr/>
        <a:lstStyle/>
        <a:p>
          <a:r>
            <a:rPr lang="en-US" dirty="0"/>
            <a:t>Build your first </a:t>
          </a:r>
          <a:r>
            <a:rPr lang="en-US" dirty="0" err="1"/>
            <a:t>OpenAI</a:t>
          </a:r>
          <a:r>
            <a:rPr lang="en-US" dirty="0"/>
            <a:t> application with Power App</a:t>
          </a:r>
        </a:p>
      </dgm:t>
    </dgm:pt>
    <dgm:pt modelId="{1F79F6D3-9669-415A-ABAE-D19F46A061F2}" type="parTrans" cxnId="{92911A62-57CA-4AE3-9E47-480940DB2D4B}">
      <dgm:prSet/>
      <dgm:spPr/>
      <dgm:t>
        <a:bodyPr/>
        <a:lstStyle/>
        <a:p>
          <a:endParaRPr lang="en-US"/>
        </a:p>
      </dgm:t>
    </dgm:pt>
    <dgm:pt modelId="{630D43C7-74E8-4A00-90D4-D12650ADBF2B}" type="sibTrans" cxnId="{92911A62-57CA-4AE3-9E47-480940DB2D4B}">
      <dgm:prSet/>
      <dgm:spPr/>
      <dgm:t>
        <a:bodyPr/>
        <a:lstStyle/>
        <a:p>
          <a:endParaRPr lang="en-US"/>
        </a:p>
      </dgm:t>
    </dgm:pt>
    <dgm:pt modelId="{FB7EDADA-F96A-4429-994F-07C9392E7F07}">
      <dgm:prSet phldrT="[Text]" custT="1"/>
      <dgm:spPr/>
      <dgm:t>
        <a:bodyPr/>
        <a:lstStyle/>
        <a:p>
          <a:r>
            <a:rPr lang="en-US" sz="1900" kern="1200" dirty="0">
              <a:solidFill>
                <a:prstClr val="white"/>
              </a:solidFill>
              <a:latin typeface="Segoe UI"/>
              <a:ea typeface="+mn-ea"/>
              <a:cs typeface="+mn-cs"/>
            </a:rPr>
            <a:t>Option 1: A natural language query application on SQL data</a:t>
          </a:r>
        </a:p>
      </dgm:t>
    </dgm:pt>
    <dgm:pt modelId="{F5D365FA-E50B-45A3-A563-9125EF1CD3D1}" type="parTrans" cxnId="{7597E670-D4CB-4DFC-96C5-9E9C701F7BB5}">
      <dgm:prSet/>
      <dgm:spPr/>
      <dgm:t>
        <a:bodyPr/>
        <a:lstStyle/>
        <a:p>
          <a:endParaRPr lang="en-US"/>
        </a:p>
      </dgm:t>
    </dgm:pt>
    <dgm:pt modelId="{4798B51F-6627-43CF-B235-FB7B79ABAB05}" type="sibTrans" cxnId="{7597E670-D4CB-4DFC-96C5-9E9C701F7BB5}">
      <dgm:prSet/>
      <dgm:spPr/>
      <dgm:t>
        <a:bodyPr/>
        <a:lstStyle/>
        <a:p>
          <a:endParaRPr lang="en-US"/>
        </a:p>
      </dgm:t>
    </dgm:pt>
    <dgm:pt modelId="{423FD2F5-2AF3-4BF4-918C-F8D8CC6D34DB}">
      <dgm:prSet phldrT="[Text]" custT="1"/>
      <dgm:spPr/>
      <dgm:t>
        <a:bodyPr/>
        <a:lstStyle/>
        <a:p>
          <a:r>
            <a:rPr lang="en-US" sz="1900" kern="1200" dirty="0">
              <a:solidFill>
                <a:prstClr val="white"/>
              </a:solidFill>
              <a:latin typeface="Segoe UI"/>
              <a:ea typeface="+mn-ea"/>
              <a:cs typeface="+mn-cs"/>
            </a:rPr>
            <a:t>Option 2: An AOAI data pipeline to extract insights from unstructured data</a:t>
          </a:r>
          <a:endParaRPr lang="en-US" sz="1900" kern="1200" dirty="0"/>
        </a:p>
      </dgm:t>
    </dgm:pt>
    <dgm:pt modelId="{0A7AA9E5-E95D-4863-B58F-DDA0677534BD}" type="parTrans" cxnId="{7E2534BF-9400-480C-B5E8-48C7831BFD9C}">
      <dgm:prSet/>
      <dgm:spPr/>
      <dgm:t>
        <a:bodyPr/>
        <a:lstStyle/>
        <a:p>
          <a:endParaRPr lang="en-US"/>
        </a:p>
      </dgm:t>
    </dgm:pt>
    <dgm:pt modelId="{CE308EA1-4C80-42C5-BC51-4C20E54BC04D}" type="sibTrans" cxnId="{7E2534BF-9400-480C-B5E8-48C7831BFD9C}">
      <dgm:prSet/>
      <dgm:spPr/>
      <dgm:t>
        <a:bodyPr/>
        <a:lstStyle/>
        <a:p>
          <a:endParaRPr lang="en-US"/>
        </a:p>
      </dgm:t>
    </dgm:pt>
    <dgm:pt modelId="{B7147286-B0FC-44B2-A276-108B4524544E}">
      <dgm:prSet phldrT="[Text]" custT="1"/>
      <dgm:spPr/>
      <dgm:t>
        <a:bodyPr/>
        <a:lstStyle/>
        <a:p>
          <a:r>
            <a:rPr lang="en-US" sz="1900" kern="1200" dirty="0">
              <a:solidFill>
                <a:prstClr val="white"/>
              </a:solidFill>
              <a:latin typeface="Segoe UI"/>
              <a:ea typeface="+mn-ea"/>
              <a:cs typeface="+mn-cs"/>
            </a:rPr>
            <a:t>O</a:t>
          </a:r>
          <a:r>
            <a:rPr lang="en-US" sz="1900" kern="1200" dirty="0">
              <a:solidFill>
                <a:prstClr val="white"/>
              </a:solidFill>
              <a:latin typeface="Segoe UI"/>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p</a:t>
          </a:r>
          <a:r>
            <a:rPr lang="en-US" sz="1900" kern="1200" dirty="0">
              <a:solidFill>
                <a:prstClr val="white"/>
              </a:solidFill>
              <a:latin typeface="Segoe UI"/>
              <a:ea typeface="+mn-ea"/>
              <a:cs typeface="+mn-cs"/>
            </a:rPr>
            <a:t>tion 3: </a:t>
          </a:r>
          <a:r>
            <a:rPr lang="en-US" sz="1900" u="none" kern="1200" dirty="0">
              <a:solidFill>
                <a:prstClr val="white"/>
              </a:solidFill>
              <a:latin typeface="Segoe UI"/>
              <a:ea typeface="+mn-ea"/>
              <a:cs typeface="+mn-cs"/>
            </a:rPr>
            <a:t>Make </a:t>
          </a:r>
          <a:r>
            <a:rPr lang="en-US" sz="1900" u="none" kern="1200" dirty="0" err="1">
              <a:solidFill>
                <a:prstClr val="white"/>
              </a:solidFill>
              <a:latin typeface="Segoe UI"/>
              <a:ea typeface="+mn-ea"/>
              <a:cs typeface="+mn-cs"/>
            </a:rPr>
            <a:t>ChatGPT</a:t>
          </a:r>
          <a:r>
            <a:rPr lang="en-US" sz="1900" u="none" kern="1200" dirty="0">
              <a:solidFill>
                <a:prstClr val="white"/>
              </a:solidFill>
              <a:latin typeface="Segoe UI"/>
              <a:ea typeface="+mn-ea"/>
              <a:cs typeface="+mn-cs"/>
            </a:rPr>
            <a:t> works on your own proprietary dataset</a:t>
          </a:r>
          <a:endParaRPr lang="en-US" sz="1900" u="sng" kern="1200" dirty="0">
            <a:solidFill>
              <a:prstClr val="white"/>
            </a:solidFill>
            <a:latin typeface="Segoe UI"/>
            <a:ea typeface="+mn-ea"/>
            <a:cs typeface="+mn-cs"/>
          </a:endParaRPr>
        </a:p>
      </dgm:t>
    </dgm:pt>
    <dgm:pt modelId="{D4914552-D9EB-45A4-BE4C-A44793DC8F59}" type="parTrans" cxnId="{F5B78C56-AEC5-4030-9194-0CE2A1281273}">
      <dgm:prSet/>
      <dgm:spPr/>
      <dgm:t>
        <a:bodyPr/>
        <a:lstStyle/>
        <a:p>
          <a:endParaRPr lang="en-US"/>
        </a:p>
      </dgm:t>
    </dgm:pt>
    <dgm:pt modelId="{5657EA4F-AC1A-4708-ADA2-08B0AEC0B77E}" type="sibTrans" cxnId="{F5B78C56-AEC5-4030-9194-0CE2A1281273}">
      <dgm:prSet/>
      <dgm:spPr/>
      <dgm:t>
        <a:bodyPr/>
        <a:lstStyle/>
        <a:p>
          <a:endParaRPr lang="en-US"/>
        </a:p>
      </dgm:t>
    </dgm:pt>
    <dgm:pt modelId="{15E28508-84A7-4BDD-BDB9-D72652A589AC}" type="asst">
      <dgm:prSet phldrT="[Text]"/>
      <dgm:spPr/>
      <dgm:t>
        <a:bodyPr/>
        <a:lstStyle/>
        <a:p>
          <a:r>
            <a:rPr lang="en-US" dirty="0"/>
            <a:t>Use </a:t>
          </a:r>
          <a:r>
            <a:rPr lang="en-US" dirty="0" err="1"/>
            <a:t>OpenAI</a:t>
          </a:r>
          <a:r>
            <a:rPr lang="en-US" dirty="0"/>
            <a:t> Python SDK</a:t>
          </a:r>
        </a:p>
      </dgm:t>
    </dgm:pt>
    <dgm:pt modelId="{25B5FA16-1D38-4048-B781-8275AC90285C}" type="parTrans" cxnId="{6F8F36D1-46D4-456C-9975-1507E33CFFFC}">
      <dgm:prSet/>
      <dgm:spPr/>
      <dgm:t>
        <a:bodyPr/>
        <a:lstStyle/>
        <a:p>
          <a:endParaRPr lang="en-US"/>
        </a:p>
      </dgm:t>
    </dgm:pt>
    <dgm:pt modelId="{BC1865FD-9466-48C2-A42E-F07390227658}" type="sibTrans" cxnId="{6F8F36D1-46D4-456C-9975-1507E33CFFFC}">
      <dgm:prSet/>
      <dgm:spPr/>
      <dgm:t>
        <a:bodyPr/>
        <a:lstStyle/>
        <a:p>
          <a:endParaRPr lang="en-US"/>
        </a:p>
      </dgm:t>
    </dgm:pt>
    <dgm:pt modelId="{FA4F790E-8F14-4869-BD70-27AAC9185F39}" type="pres">
      <dgm:prSet presAssocID="{F1DAC7A7-45D3-4B75-AA1A-0E9E899E8B4D}" presName="hierChild1" presStyleCnt="0">
        <dgm:presLayoutVars>
          <dgm:orgChart val="1"/>
          <dgm:chPref val="1"/>
          <dgm:dir/>
          <dgm:animOne val="branch"/>
          <dgm:animLvl val="lvl"/>
          <dgm:resizeHandles/>
        </dgm:presLayoutVars>
      </dgm:prSet>
      <dgm:spPr/>
    </dgm:pt>
    <dgm:pt modelId="{2A8D38C3-F09B-4AAA-BE51-30B9A2B2E462}" type="pres">
      <dgm:prSet presAssocID="{52E5FDCD-9DC3-4FAC-B8DA-09712B6BEAD9}" presName="hierRoot1" presStyleCnt="0">
        <dgm:presLayoutVars>
          <dgm:hierBranch val="init"/>
        </dgm:presLayoutVars>
      </dgm:prSet>
      <dgm:spPr/>
    </dgm:pt>
    <dgm:pt modelId="{AD698909-059B-4738-9B37-C13B98D66BD8}" type="pres">
      <dgm:prSet presAssocID="{52E5FDCD-9DC3-4FAC-B8DA-09712B6BEAD9}" presName="rootComposite1" presStyleCnt="0"/>
      <dgm:spPr/>
    </dgm:pt>
    <dgm:pt modelId="{5BFCCB8E-72BC-4B7A-ADEB-24DAF356CA17}" type="pres">
      <dgm:prSet presAssocID="{52E5FDCD-9DC3-4FAC-B8DA-09712B6BEAD9}" presName="rootText1" presStyleLbl="node0" presStyleIdx="0" presStyleCnt="1">
        <dgm:presLayoutVars>
          <dgm:chPref val="3"/>
        </dgm:presLayoutVars>
      </dgm:prSet>
      <dgm:spPr/>
    </dgm:pt>
    <dgm:pt modelId="{C95C16D5-AC0F-4A27-B8B3-00A2D25808E0}" type="pres">
      <dgm:prSet presAssocID="{52E5FDCD-9DC3-4FAC-B8DA-09712B6BEAD9}" presName="rootConnector1" presStyleLbl="node1" presStyleIdx="0" presStyleCnt="0"/>
      <dgm:spPr/>
    </dgm:pt>
    <dgm:pt modelId="{F1E2BB47-6DD0-4FFC-9642-1B29EF758D84}" type="pres">
      <dgm:prSet presAssocID="{52E5FDCD-9DC3-4FAC-B8DA-09712B6BEAD9}" presName="hierChild2" presStyleCnt="0"/>
      <dgm:spPr/>
    </dgm:pt>
    <dgm:pt modelId="{BC1383CF-41B6-4B69-8605-9FEE6FEC7662}" type="pres">
      <dgm:prSet presAssocID="{F5D365FA-E50B-45A3-A563-9125EF1CD3D1}" presName="Name37" presStyleLbl="parChTrans1D2" presStyleIdx="0" presStyleCnt="5"/>
      <dgm:spPr/>
    </dgm:pt>
    <dgm:pt modelId="{792D8928-05E4-4DEE-AF74-C104041C2223}" type="pres">
      <dgm:prSet presAssocID="{FB7EDADA-F96A-4429-994F-07C9392E7F07}" presName="hierRoot2" presStyleCnt="0">
        <dgm:presLayoutVars>
          <dgm:hierBranch val="init"/>
        </dgm:presLayoutVars>
      </dgm:prSet>
      <dgm:spPr/>
    </dgm:pt>
    <dgm:pt modelId="{67B9D5B8-7179-40A9-B556-07478E7C43B7}" type="pres">
      <dgm:prSet presAssocID="{FB7EDADA-F96A-4429-994F-07C9392E7F07}" presName="rootComposite" presStyleCnt="0"/>
      <dgm:spPr/>
    </dgm:pt>
    <dgm:pt modelId="{3419C8AE-6530-4DA0-B91E-EB75561B88FE}" type="pres">
      <dgm:prSet presAssocID="{FB7EDADA-F96A-4429-994F-07C9392E7F07}" presName="rootText" presStyleLbl="node2" presStyleIdx="0" presStyleCnt="3">
        <dgm:presLayoutVars>
          <dgm:chPref val="3"/>
        </dgm:presLayoutVars>
      </dgm:prSet>
      <dgm:spPr/>
    </dgm:pt>
    <dgm:pt modelId="{BB695C61-9436-4216-B398-BAEAC2D75323}" type="pres">
      <dgm:prSet presAssocID="{FB7EDADA-F96A-4429-994F-07C9392E7F07}" presName="rootConnector" presStyleLbl="node2" presStyleIdx="0" presStyleCnt="3"/>
      <dgm:spPr/>
    </dgm:pt>
    <dgm:pt modelId="{7572B7E8-0E12-4CD5-8818-1F03D40E5BB0}" type="pres">
      <dgm:prSet presAssocID="{FB7EDADA-F96A-4429-994F-07C9392E7F07}" presName="hierChild4" presStyleCnt="0"/>
      <dgm:spPr/>
    </dgm:pt>
    <dgm:pt modelId="{677EFC28-87E0-43D0-AAB5-04752E30D431}" type="pres">
      <dgm:prSet presAssocID="{FB7EDADA-F96A-4429-994F-07C9392E7F07}" presName="hierChild5" presStyleCnt="0"/>
      <dgm:spPr/>
    </dgm:pt>
    <dgm:pt modelId="{664C4CCE-86B7-4509-BBC9-45EBAD1D0B2E}" type="pres">
      <dgm:prSet presAssocID="{0A7AA9E5-E95D-4863-B58F-DDA0677534BD}" presName="Name37" presStyleLbl="parChTrans1D2" presStyleIdx="1" presStyleCnt="5"/>
      <dgm:spPr/>
    </dgm:pt>
    <dgm:pt modelId="{40475E93-DD40-497C-88AA-C6A3693C6273}" type="pres">
      <dgm:prSet presAssocID="{423FD2F5-2AF3-4BF4-918C-F8D8CC6D34DB}" presName="hierRoot2" presStyleCnt="0">
        <dgm:presLayoutVars>
          <dgm:hierBranch val="init"/>
        </dgm:presLayoutVars>
      </dgm:prSet>
      <dgm:spPr/>
    </dgm:pt>
    <dgm:pt modelId="{01263331-C813-477F-B99A-1000732B4358}" type="pres">
      <dgm:prSet presAssocID="{423FD2F5-2AF3-4BF4-918C-F8D8CC6D34DB}" presName="rootComposite" presStyleCnt="0"/>
      <dgm:spPr/>
    </dgm:pt>
    <dgm:pt modelId="{E16CCDF6-A24F-4122-B9B5-26734DE55E29}" type="pres">
      <dgm:prSet presAssocID="{423FD2F5-2AF3-4BF4-918C-F8D8CC6D34DB}" presName="rootText" presStyleLbl="node2" presStyleIdx="1" presStyleCnt="3">
        <dgm:presLayoutVars>
          <dgm:chPref val="3"/>
        </dgm:presLayoutVars>
      </dgm:prSet>
      <dgm:spPr/>
    </dgm:pt>
    <dgm:pt modelId="{CB747186-E769-43F5-85C2-98F22BA1A726}" type="pres">
      <dgm:prSet presAssocID="{423FD2F5-2AF3-4BF4-918C-F8D8CC6D34DB}" presName="rootConnector" presStyleLbl="node2" presStyleIdx="1" presStyleCnt="3"/>
      <dgm:spPr/>
    </dgm:pt>
    <dgm:pt modelId="{5183E222-70AA-45BA-B6CA-37AE645BD023}" type="pres">
      <dgm:prSet presAssocID="{423FD2F5-2AF3-4BF4-918C-F8D8CC6D34DB}" presName="hierChild4" presStyleCnt="0"/>
      <dgm:spPr/>
    </dgm:pt>
    <dgm:pt modelId="{6EF2515D-D2A3-4D4D-97A7-8981603BCC72}" type="pres">
      <dgm:prSet presAssocID="{423FD2F5-2AF3-4BF4-918C-F8D8CC6D34DB}" presName="hierChild5" presStyleCnt="0"/>
      <dgm:spPr/>
    </dgm:pt>
    <dgm:pt modelId="{8B8B995A-0F8E-48BA-9DD2-F3F7D10D2D41}" type="pres">
      <dgm:prSet presAssocID="{D4914552-D9EB-45A4-BE4C-A44793DC8F59}" presName="Name37" presStyleLbl="parChTrans1D2" presStyleIdx="2" presStyleCnt="5"/>
      <dgm:spPr/>
    </dgm:pt>
    <dgm:pt modelId="{4C37CAA1-BBE2-4888-B363-33AA4BE11828}" type="pres">
      <dgm:prSet presAssocID="{B7147286-B0FC-44B2-A276-108B4524544E}" presName="hierRoot2" presStyleCnt="0">
        <dgm:presLayoutVars>
          <dgm:hierBranch val="init"/>
        </dgm:presLayoutVars>
      </dgm:prSet>
      <dgm:spPr/>
    </dgm:pt>
    <dgm:pt modelId="{BA9DBFFE-63BD-4A0B-BE76-91FEBA3B2C71}" type="pres">
      <dgm:prSet presAssocID="{B7147286-B0FC-44B2-A276-108B4524544E}" presName="rootComposite" presStyleCnt="0"/>
      <dgm:spPr/>
    </dgm:pt>
    <dgm:pt modelId="{152624DE-6A62-4E07-BC62-1F5B3053199B}" type="pres">
      <dgm:prSet presAssocID="{B7147286-B0FC-44B2-A276-108B4524544E}" presName="rootText" presStyleLbl="node2" presStyleIdx="2" presStyleCnt="3">
        <dgm:presLayoutVars>
          <dgm:chPref val="3"/>
        </dgm:presLayoutVars>
      </dgm:prSet>
      <dgm:spPr/>
    </dgm:pt>
    <dgm:pt modelId="{001D1EC1-A78B-48A7-A597-BFA6B662ED1D}" type="pres">
      <dgm:prSet presAssocID="{B7147286-B0FC-44B2-A276-108B4524544E}" presName="rootConnector" presStyleLbl="node2" presStyleIdx="2" presStyleCnt="3"/>
      <dgm:spPr/>
    </dgm:pt>
    <dgm:pt modelId="{0FA8F8A4-C754-46EF-85F6-D3A9F87C1AFC}" type="pres">
      <dgm:prSet presAssocID="{B7147286-B0FC-44B2-A276-108B4524544E}" presName="hierChild4" presStyleCnt="0"/>
      <dgm:spPr/>
    </dgm:pt>
    <dgm:pt modelId="{8606BA2E-26AD-419A-ACFC-7A93709B12CC}" type="pres">
      <dgm:prSet presAssocID="{B7147286-B0FC-44B2-A276-108B4524544E}" presName="hierChild5" presStyleCnt="0"/>
      <dgm:spPr/>
    </dgm:pt>
    <dgm:pt modelId="{CF82E7CD-E4D4-42E0-B368-50903D3711C9}" type="pres">
      <dgm:prSet presAssocID="{52E5FDCD-9DC3-4FAC-B8DA-09712B6BEAD9}" presName="hierChild3" presStyleCnt="0"/>
      <dgm:spPr/>
    </dgm:pt>
    <dgm:pt modelId="{4E4C7B9D-0C12-4D5A-BD0C-80411BF68D18}" type="pres">
      <dgm:prSet presAssocID="{1F79F6D3-9669-415A-ABAE-D19F46A061F2}" presName="Name111" presStyleLbl="parChTrans1D2" presStyleIdx="3" presStyleCnt="5"/>
      <dgm:spPr/>
    </dgm:pt>
    <dgm:pt modelId="{B06A333B-3A0D-400E-A03F-6B4F7B931488}" type="pres">
      <dgm:prSet presAssocID="{8DBB0C22-831B-4A86-A282-89AA343AE460}" presName="hierRoot3" presStyleCnt="0">
        <dgm:presLayoutVars>
          <dgm:hierBranch val="init"/>
        </dgm:presLayoutVars>
      </dgm:prSet>
      <dgm:spPr/>
    </dgm:pt>
    <dgm:pt modelId="{1D3AF80C-4103-42A5-B579-CFE0EECAFAA6}" type="pres">
      <dgm:prSet presAssocID="{8DBB0C22-831B-4A86-A282-89AA343AE460}" presName="rootComposite3" presStyleCnt="0"/>
      <dgm:spPr/>
    </dgm:pt>
    <dgm:pt modelId="{74467B7E-3D18-4D1D-AA03-7DE201874D36}" type="pres">
      <dgm:prSet presAssocID="{8DBB0C22-831B-4A86-A282-89AA343AE460}" presName="rootText3" presStyleLbl="asst1" presStyleIdx="0" presStyleCnt="2">
        <dgm:presLayoutVars>
          <dgm:chPref val="3"/>
        </dgm:presLayoutVars>
      </dgm:prSet>
      <dgm:spPr/>
    </dgm:pt>
    <dgm:pt modelId="{AE82232E-EB14-45A0-A0E8-4B318B383D01}" type="pres">
      <dgm:prSet presAssocID="{8DBB0C22-831B-4A86-A282-89AA343AE460}" presName="rootConnector3" presStyleLbl="asst1" presStyleIdx="0" presStyleCnt="2"/>
      <dgm:spPr/>
    </dgm:pt>
    <dgm:pt modelId="{945AAAF2-5DF7-43E5-A287-0934B677D682}" type="pres">
      <dgm:prSet presAssocID="{8DBB0C22-831B-4A86-A282-89AA343AE460}" presName="hierChild6" presStyleCnt="0"/>
      <dgm:spPr/>
    </dgm:pt>
    <dgm:pt modelId="{DEF46045-17E7-4B9D-BE0F-2FF59BCA515C}" type="pres">
      <dgm:prSet presAssocID="{8DBB0C22-831B-4A86-A282-89AA343AE460}" presName="hierChild7" presStyleCnt="0"/>
      <dgm:spPr/>
    </dgm:pt>
    <dgm:pt modelId="{94413059-87CA-4B2F-8FED-970065B145C1}" type="pres">
      <dgm:prSet presAssocID="{25B5FA16-1D38-4048-B781-8275AC90285C}" presName="Name111" presStyleLbl="parChTrans1D2" presStyleIdx="4" presStyleCnt="5"/>
      <dgm:spPr/>
    </dgm:pt>
    <dgm:pt modelId="{09D55B06-F91A-4E3E-90C3-5489A6D3D69C}" type="pres">
      <dgm:prSet presAssocID="{15E28508-84A7-4BDD-BDB9-D72652A589AC}" presName="hierRoot3" presStyleCnt="0">
        <dgm:presLayoutVars>
          <dgm:hierBranch val="init"/>
        </dgm:presLayoutVars>
      </dgm:prSet>
      <dgm:spPr/>
    </dgm:pt>
    <dgm:pt modelId="{3271E406-8C34-4326-AA4E-71913A1EC043}" type="pres">
      <dgm:prSet presAssocID="{15E28508-84A7-4BDD-BDB9-D72652A589AC}" presName="rootComposite3" presStyleCnt="0"/>
      <dgm:spPr/>
    </dgm:pt>
    <dgm:pt modelId="{B36D1120-0799-41CE-8659-35F8F20E6D83}" type="pres">
      <dgm:prSet presAssocID="{15E28508-84A7-4BDD-BDB9-D72652A589AC}" presName="rootText3" presStyleLbl="asst1" presStyleIdx="1" presStyleCnt="2">
        <dgm:presLayoutVars>
          <dgm:chPref val="3"/>
        </dgm:presLayoutVars>
      </dgm:prSet>
      <dgm:spPr/>
    </dgm:pt>
    <dgm:pt modelId="{704E561E-DB3D-48F5-BEFC-1A02A58C7A64}" type="pres">
      <dgm:prSet presAssocID="{15E28508-84A7-4BDD-BDB9-D72652A589AC}" presName="rootConnector3" presStyleLbl="asst1" presStyleIdx="1" presStyleCnt="2"/>
      <dgm:spPr/>
    </dgm:pt>
    <dgm:pt modelId="{869DDA87-9746-445D-9C99-6A1979FE6DC4}" type="pres">
      <dgm:prSet presAssocID="{15E28508-84A7-4BDD-BDB9-D72652A589AC}" presName="hierChild6" presStyleCnt="0"/>
      <dgm:spPr/>
    </dgm:pt>
    <dgm:pt modelId="{5954DA87-994B-4C1E-B059-D7FDCFB5F259}" type="pres">
      <dgm:prSet presAssocID="{15E28508-84A7-4BDD-BDB9-D72652A589AC}" presName="hierChild7" presStyleCnt="0"/>
      <dgm:spPr/>
    </dgm:pt>
  </dgm:ptLst>
  <dgm:cxnLst>
    <dgm:cxn modelId="{D617B910-0E0B-45FB-AA2D-7DE359EF4AC4}" type="presOf" srcId="{FB7EDADA-F96A-4429-994F-07C9392E7F07}" destId="{3419C8AE-6530-4DA0-B91E-EB75561B88FE}" srcOrd="0" destOrd="0" presId="urn:microsoft.com/office/officeart/2005/8/layout/orgChart1"/>
    <dgm:cxn modelId="{55E3881F-D957-4BA7-8ADC-A930C41CA0F4}" type="presOf" srcId="{1F79F6D3-9669-415A-ABAE-D19F46A061F2}" destId="{4E4C7B9D-0C12-4D5A-BD0C-80411BF68D18}" srcOrd="0" destOrd="0" presId="urn:microsoft.com/office/officeart/2005/8/layout/orgChart1"/>
    <dgm:cxn modelId="{C7E9692A-92CF-4438-8B07-5807201F4C62}" type="presOf" srcId="{25B5FA16-1D38-4048-B781-8275AC90285C}" destId="{94413059-87CA-4B2F-8FED-970065B145C1}" srcOrd="0" destOrd="0" presId="urn:microsoft.com/office/officeart/2005/8/layout/orgChart1"/>
    <dgm:cxn modelId="{57BE1C2F-4879-4ABD-BBAC-7D831F25C567}" type="presOf" srcId="{423FD2F5-2AF3-4BF4-918C-F8D8CC6D34DB}" destId="{E16CCDF6-A24F-4122-B9B5-26734DE55E29}" srcOrd="0" destOrd="0" presId="urn:microsoft.com/office/officeart/2005/8/layout/orgChart1"/>
    <dgm:cxn modelId="{8839A234-2623-472A-A042-CF02D4987C22}" srcId="{F1DAC7A7-45D3-4B75-AA1A-0E9E899E8B4D}" destId="{52E5FDCD-9DC3-4FAC-B8DA-09712B6BEAD9}" srcOrd="0" destOrd="0" parTransId="{FC4DC664-3C2F-4461-98FF-9C928270034C}" sibTransId="{CFAD64C3-4D5E-4B9B-8830-C65CB9AADE89}"/>
    <dgm:cxn modelId="{68258737-A356-43DA-92F2-7A128C9A3B56}" type="presOf" srcId="{423FD2F5-2AF3-4BF4-918C-F8D8CC6D34DB}" destId="{CB747186-E769-43F5-85C2-98F22BA1A726}" srcOrd="1" destOrd="0" presId="urn:microsoft.com/office/officeart/2005/8/layout/orgChart1"/>
    <dgm:cxn modelId="{91CF543F-2336-4D8A-B121-EBDE56EF519E}" type="presOf" srcId="{F1DAC7A7-45D3-4B75-AA1A-0E9E899E8B4D}" destId="{FA4F790E-8F14-4869-BD70-27AAC9185F39}" srcOrd="0" destOrd="0" presId="urn:microsoft.com/office/officeart/2005/8/layout/orgChart1"/>
    <dgm:cxn modelId="{B37FAE60-650F-45D0-9AFD-D23368BF842A}" type="presOf" srcId="{15E28508-84A7-4BDD-BDB9-D72652A589AC}" destId="{B36D1120-0799-41CE-8659-35F8F20E6D83}" srcOrd="0" destOrd="0" presId="urn:microsoft.com/office/officeart/2005/8/layout/orgChart1"/>
    <dgm:cxn modelId="{92911A62-57CA-4AE3-9E47-480940DB2D4B}" srcId="{52E5FDCD-9DC3-4FAC-B8DA-09712B6BEAD9}" destId="{8DBB0C22-831B-4A86-A282-89AA343AE460}" srcOrd="0" destOrd="0" parTransId="{1F79F6D3-9669-415A-ABAE-D19F46A061F2}" sibTransId="{630D43C7-74E8-4A00-90D4-D12650ADBF2B}"/>
    <dgm:cxn modelId="{F6DF5D4D-2A59-4529-8C6F-F8F89CB1CFDA}" type="presOf" srcId="{0A7AA9E5-E95D-4863-B58F-DDA0677534BD}" destId="{664C4CCE-86B7-4509-BBC9-45EBAD1D0B2E}" srcOrd="0" destOrd="0" presId="urn:microsoft.com/office/officeart/2005/8/layout/orgChart1"/>
    <dgm:cxn modelId="{7597E670-D4CB-4DFC-96C5-9E9C701F7BB5}" srcId="{52E5FDCD-9DC3-4FAC-B8DA-09712B6BEAD9}" destId="{FB7EDADA-F96A-4429-994F-07C9392E7F07}" srcOrd="2" destOrd="0" parTransId="{F5D365FA-E50B-45A3-A563-9125EF1CD3D1}" sibTransId="{4798B51F-6627-43CF-B235-FB7B79ABAB05}"/>
    <dgm:cxn modelId="{F5B78C56-AEC5-4030-9194-0CE2A1281273}" srcId="{52E5FDCD-9DC3-4FAC-B8DA-09712B6BEAD9}" destId="{B7147286-B0FC-44B2-A276-108B4524544E}" srcOrd="4" destOrd="0" parTransId="{D4914552-D9EB-45A4-BE4C-A44793DC8F59}" sibTransId="{5657EA4F-AC1A-4708-ADA2-08B0AEC0B77E}"/>
    <dgm:cxn modelId="{8CED6580-F732-4C8E-BE9A-BFEAED38A87B}" type="presOf" srcId="{F5D365FA-E50B-45A3-A563-9125EF1CD3D1}" destId="{BC1383CF-41B6-4B69-8605-9FEE6FEC7662}" srcOrd="0" destOrd="0" presId="urn:microsoft.com/office/officeart/2005/8/layout/orgChart1"/>
    <dgm:cxn modelId="{1541FC83-E502-4F3D-A7ED-04ECDBB12AFB}" type="presOf" srcId="{15E28508-84A7-4BDD-BDB9-D72652A589AC}" destId="{704E561E-DB3D-48F5-BEFC-1A02A58C7A64}" srcOrd="1" destOrd="0" presId="urn:microsoft.com/office/officeart/2005/8/layout/orgChart1"/>
    <dgm:cxn modelId="{A0F449B6-4065-4231-AFCD-B73E924D5871}" type="presOf" srcId="{D4914552-D9EB-45A4-BE4C-A44793DC8F59}" destId="{8B8B995A-0F8E-48BA-9DD2-F3F7D10D2D41}" srcOrd="0" destOrd="0" presId="urn:microsoft.com/office/officeart/2005/8/layout/orgChart1"/>
    <dgm:cxn modelId="{E746A2BA-6435-449A-AB62-903B48F3AC89}" type="presOf" srcId="{52E5FDCD-9DC3-4FAC-B8DA-09712B6BEAD9}" destId="{C95C16D5-AC0F-4A27-B8B3-00A2D25808E0}" srcOrd="1" destOrd="0" presId="urn:microsoft.com/office/officeart/2005/8/layout/orgChart1"/>
    <dgm:cxn modelId="{7E2534BF-9400-480C-B5E8-48C7831BFD9C}" srcId="{52E5FDCD-9DC3-4FAC-B8DA-09712B6BEAD9}" destId="{423FD2F5-2AF3-4BF4-918C-F8D8CC6D34DB}" srcOrd="3" destOrd="0" parTransId="{0A7AA9E5-E95D-4863-B58F-DDA0677534BD}" sibTransId="{CE308EA1-4C80-42C5-BC51-4C20E54BC04D}"/>
    <dgm:cxn modelId="{7616DECB-C0F9-400E-9F73-00EBE00E9E4C}" type="presOf" srcId="{B7147286-B0FC-44B2-A276-108B4524544E}" destId="{152624DE-6A62-4E07-BC62-1F5B3053199B}" srcOrd="0" destOrd="0" presId="urn:microsoft.com/office/officeart/2005/8/layout/orgChart1"/>
    <dgm:cxn modelId="{6F8F36D1-46D4-456C-9975-1507E33CFFFC}" srcId="{52E5FDCD-9DC3-4FAC-B8DA-09712B6BEAD9}" destId="{15E28508-84A7-4BDD-BDB9-D72652A589AC}" srcOrd="1" destOrd="0" parTransId="{25B5FA16-1D38-4048-B781-8275AC90285C}" sibTransId="{BC1865FD-9466-48C2-A42E-F07390227658}"/>
    <dgm:cxn modelId="{D858BCD9-EFC1-4C0C-8AF5-8DD0AC1642EC}" type="presOf" srcId="{8DBB0C22-831B-4A86-A282-89AA343AE460}" destId="{AE82232E-EB14-45A0-A0E8-4B318B383D01}" srcOrd="1" destOrd="0" presId="urn:microsoft.com/office/officeart/2005/8/layout/orgChart1"/>
    <dgm:cxn modelId="{A702E7DD-FFAB-45B4-8FCD-50DD30994AD0}" type="presOf" srcId="{8DBB0C22-831B-4A86-A282-89AA343AE460}" destId="{74467B7E-3D18-4D1D-AA03-7DE201874D36}" srcOrd="0" destOrd="0" presId="urn:microsoft.com/office/officeart/2005/8/layout/orgChart1"/>
    <dgm:cxn modelId="{CC0F20DE-BDC9-4072-9064-B152C956D058}" type="presOf" srcId="{52E5FDCD-9DC3-4FAC-B8DA-09712B6BEAD9}" destId="{5BFCCB8E-72BC-4B7A-ADEB-24DAF356CA17}" srcOrd="0" destOrd="0" presId="urn:microsoft.com/office/officeart/2005/8/layout/orgChart1"/>
    <dgm:cxn modelId="{0FB41EF5-16D9-4A9E-BC81-9BA9571F8CB4}" type="presOf" srcId="{B7147286-B0FC-44B2-A276-108B4524544E}" destId="{001D1EC1-A78B-48A7-A597-BFA6B662ED1D}" srcOrd="1" destOrd="0" presId="urn:microsoft.com/office/officeart/2005/8/layout/orgChart1"/>
    <dgm:cxn modelId="{782AD2FC-8194-48EF-81E9-B8D74F746623}" type="presOf" srcId="{FB7EDADA-F96A-4429-994F-07C9392E7F07}" destId="{BB695C61-9436-4216-B398-BAEAC2D75323}" srcOrd="1" destOrd="0" presId="urn:microsoft.com/office/officeart/2005/8/layout/orgChart1"/>
    <dgm:cxn modelId="{D08DAA73-302E-4987-93C5-404183791939}" type="presParOf" srcId="{FA4F790E-8F14-4869-BD70-27AAC9185F39}" destId="{2A8D38C3-F09B-4AAA-BE51-30B9A2B2E462}" srcOrd="0" destOrd="0" presId="urn:microsoft.com/office/officeart/2005/8/layout/orgChart1"/>
    <dgm:cxn modelId="{0A649930-D56C-4A76-A473-89B931DA18DF}" type="presParOf" srcId="{2A8D38C3-F09B-4AAA-BE51-30B9A2B2E462}" destId="{AD698909-059B-4738-9B37-C13B98D66BD8}" srcOrd="0" destOrd="0" presId="urn:microsoft.com/office/officeart/2005/8/layout/orgChart1"/>
    <dgm:cxn modelId="{3E3BDA6B-A179-431C-AEC2-8DA441240374}" type="presParOf" srcId="{AD698909-059B-4738-9B37-C13B98D66BD8}" destId="{5BFCCB8E-72BC-4B7A-ADEB-24DAF356CA17}" srcOrd="0" destOrd="0" presId="urn:microsoft.com/office/officeart/2005/8/layout/orgChart1"/>
    <dgm:cxn modelId="{5729FC38-C649-4466-B84A-1F72CBF9C11E}" type="presParOf" srcId="{AD698909-059B-4738-9B37-C13B98D66BD8}" destId="{C95C16D5-AC0F-4A27-B8B3-00A2D25808E0}" srcOrd="1" destOrd="0" presId="urn:microsoft.com/office/officeart/2005/8/layout/orgChart1"/>
    <dgm:cxn modelId="{ADD4E6BD-C5FE-4443-93F4-3C2A5AAEA2CF}" type="presParOf" srcId="{2A8D38C3-F09B-4AAA-BE51-30B9A2B2E462}" destId="{F1E2BB47-6DD0-4FFC-9642-1B29EF758D84}" srcOrd="1" destOrd="0" presId="urn:microsoft.com/office/officeart/2005/8/layout/orgChart1"/>
    <dgm:cxn modelId="{ABCC1722-2EE5-44E4-8CF2-EF8A4351736E}" type="presParOf" srcId="{F1E2BB47-6DD0-4FFC-9642-1B29EF758D84}" destId="{BC1383CF-41B6-4B69-8605-9FEE6FEC7662}" srcOrd="0" destOrd="0" presId="urn:microsoft.com/office/officeart/2005/8/layout/orgChart1"/>
    <dgm:cxn modelId="{A5251726-A515-45BF-9B3F-1965DDAC09F3}" type="presParOf" srcId="{F1E2BB47-6DD0-4FFC-9642-1B29EF758D84}" destId="{792D8928-05E4-4DEE-AF74-C104041C2223}" srcOrd="1" destOrd="0" presId="urn:microsoft.com/office/officeart/2005/8/layout/orgChart1"/>
    <dgm:cxn modelId="{79AA321F-655C-4B2F-8AAD-781362A9315F}" type="presParOf" srcId="{792D8928-05E4-4DEE-AF74-C104041C2223}" destId="{67B9D5B8-7179-40A9-B556-07478E7C43B7}" srcOrd="0" destOrd="0" presId="urn:microsoft.com/office/officeart/2005/8/layout/orgChart1"/>
    <dgm:cxn modelId="{52B61464-52FA-4626-8FE5-2E9D5700B3DB}" type="presParOf" srcId="{67B9D5B8-7179-40A9-B556-07478E7C43B7}" destId="{3419C8AE-6530-4DA0-B91E-EB75561B88FE}" srcOrd="0" destOrd="0" presId="urn:microsoft.com/office/officeart/2005/8/layout/orgChart1"/>
    <dgm:cxn modelId="{64B32F4E-26A8-4A51-846E-2445DB60167C}" type="presParOf" srcId="{67B9D5B8-7179-40A9-B556-07478E7C43B7}" destId="{BB695C61-9436-4216-B398-BAEAC2D75323}" srcOrd="1" destOrd="0" presId="urn:microsoft.com/office/officeart/2005/8/layout/orgChart1"/>
    <dgm:cxn modelId="{C0BC0871-56DD-411A-A9B1-CDF525806539}" type="presParOf" srcId="{792D8928-05E4-4DEE-AF74-C104041C2223}" destId="{7572B7E8-0E12-4CD5-8818-1F03D40E5BB0}" srcOrd="1" destOrd="0" presId="urn:microsoft.com/office/officeart/2005/8/layout/orgChart1"/>
    <dgm:cxn modelId="{061C5EE8-520B-4028-87C6-32A04CA043BE}" type="presParOf" srcId="{792D8928-05E4-4DEE-AF74-C104041C2223}" destId="{677EFC28-87E0-43D0-AAB5-04752E30D431}" srcOrd="2" destOrd="0" presId="urn:microsoft.com/office/officeart/2005/8/layout/orgChart1"/>
    <dgm:cxn modelId="{36B94842-0DFE-4697-8A3C-7BA65DE0C9A3}" type="presParOf" srcId="{F1E2BB47-6DD0-4FFC-9642-1B29EF758D84}" destId="{664C4CCE-86B7-4509-BBC9-45EBAD1D0B2E}" srcOrd="2" destOrd="0" presId="urn:microsoft.com/office/officeart/2005/8/layout/orgChart1"/>
    <dgm:cxn modelId="{98729075-37CD-422E-B245-878C6D160BDE}" type="presParOf" srcId="{F1E2BB47-6DD0-4FFC-9642-1B29EF758D84}" destId="{40475E93-DD40-497C-88AA-C6A3693C6273}" srcOrd="3" destOrd="0" presId="urn:microsoft.com/office/officeart/2005/8/layout/orgChart1"/>
    <dgm:cxn modelId="{BFA981F7-A177-4973-A938-52C7A52A2562}" type="presParOf" srcId="{40475E93-DD40-497C-88AA-C6A3693C6273}" destId="{01263331-C813-477F-B99A-1000732B4358}" srcOrd="0" destOrd="0" presId="urn:microsoft.com/office/officeart/2005/8/layout/orgChart1"/>
    <dgm:cxn modelId="{2CED5343-238E-4B7E-A772-C0ABA76ECBB3}" type="presParOf" srcId="{01263331-C813-477F-B99A-1000732B4358}" destId="{E16CCDF6-A24F-4122-B9B5-26734DE55E29}" srcOrd="0" destOrd="0" presId="urn:microsoft.com/office/officeart/2005/8/layout/orgChart1"/>
    <dgm:cxn modelId="{EC53F17F-2360-4FE1-9FC6-AF5A2DBCCCBC}" type="presParOf" srcId="{01263331-C813-477F-B99A-1000732B4358}" destId="{CB747186-E769-43F5-85C2-98F22BA1A726}" srcOrd="1" destOrd="0" presId="urn:microsoft.com/office/officeart/2005/8/layout/orgChart1"/>
    <dgm:cxn modelId="{AFC9AF9F-DF46-455C-BE33-A609D2560700}" type="presParOf" srcId="{40475E93-DD40-497C-88AA-C6A3693C6273}" destId="{5183E222-70AA-45BA-B6CA-37AE645BD023}" srcOrd="1" destOrd="0" presId="urn:microsoft.com/office/officeart/2005/8/layout/orgChart1"/>
    <dgm:cxn modelId="{0588EEF0-B719-49D6-9CE7-5901972E6285}" type="presParOf" srcId="{40475E93-DD40-497C-88AA-C6A3693C6273}" destId="{6EF2515D-D2A3-4D4D-97A7-8981603BCC72}" srcOrd="2" destOrd="0" presId="urn:microsoft.com/office/officeart/2005/8/layout/orgChart1"/>
    <dgm:cxn modelId="{E93CF182-1C2A-4241-9E30-782E0C2319DE}" type="presParOf" srcId="{F1E2BB47-6DD0-4FFC-9642-1B29EF758D84}" destId="{8B8B995A-0F8E-48BA-9DD2-F3F7D10D2D41}" srcOrd="4" destOrd="0" presId="urn:microsoft.com/office/officeart/2005/8/layout/orgChart1"/>
    <dgm:cxn modelId="{6C447090-7B53-459E-A772-3D26217F4C0E}" type="presParOf" srcId="{F1E2BB47-6DD0-4FFC-9642-1B29EF758D84}" destId="{4C37CAA1-BBE2-4888-B363-33AA4BE11828}" srcOrd="5" destOrd="0" presId="urn:microsoft.com/office/officeart/2005/8/layout/orgChart1"/>
    <dgm:cxn modelId="{B69E9B21-A52A-45CB-8093-143326C8966D}" type="presParOf" srcId="{4C37CAA1-BBE2-4888-B363-33AA4BE11828}" destId="{BA9DBFFE-63BD-4A0B-BE76-91FEBA3B2C71}" srcOrd="0" destOrd="0" presId="urn:microsoft.com/office/officeart/2005/8/layout/orgChart1"/>
    <dgm:cxn modelId="{ED646330-962D-40D9-817C-FBB016616A42}" type="presParOf" srcId="{BA9DBFFE-63BD-4A0B-BE76-91FEBA3B2C71}" destId="{152624DE-6A62-4E07-BC62-1F5B3053199B}" srcOrd="0" destOrd="0" presId="urn:microsoft.com/office/officeart/2005/8/layout/orgChart1"/>
    <dgm:cxn modelId="{70E50676-6DBE-4FE1-B37E-F52CCCB8B888}" type="presParOf" srcId="{BA9DBFFE-63BD-4A0B-BE76-91FEBA3B2C71}" destId="{001D1EC1-A78B-48A7-A597-BFA6B662ED1D}" srcOrd="1" destOrd="0" presId="urn:microsoft.com/office/officeart/2005/8/layout/orgChart1"/>
    <dgm:cxn modelId="{41B0F1A4-5E25-4495-934B-5F5226924954}" type="presParOf" srcId="{4C37CAA1-BBE2-4888-B363-33AA4BE11828}" destId="{0FA8F8A4-C754-46EF-85F6-D3A9F87C1AFC}" srcOrd="1" destOrd="0" presId="urn:microsoft.com/office/officeart/2005/8/layout/orgChart1"/>
    <dgm:cxn modelId="{1D4665C5-D851-4C93-8B1E-C7041C0FE7C6}" type="presParOf" srcId="{4C37CAA1-BBE2-4888-B363-33AA4BE11828}" destId="{8606BA2E-26AD-419A-ACFC-7A93709B12CC}" srcOrd="2" destOrd="0" presId="urn:microsoft.com/office/officeart/2005/8/layout/orgChart1"/>
    <dgm:cxn modelId="{32C4CBEC-0885-4010-9837-249ABA1F099F}" type="presParOf" srcId="{2A8D38C3-F09B-4AAA-BE51-30B9A2B2E462}" destId="{CF82E7CD-E4D4-42E0-B368-50903D3711C9}" srcOrd="2" destOrd="0" presId="urn:microsoft.com/office/officeart/2005/8/layout/orgChart1"/>
    <dgm:cxn modelId="{7FC35A17-4CE7-4181-835B-7A0FE2659500}" type="presParOf" srcId="{CF82E7CD-E4D4-42E0-B368-50903D3711C9}" destId="{4E4C7B9D-0C12-4D5A-BD0C-80411BF68D18}" srcOrd="0" destOrd="0" presId="urn:microsoft.com/office/officeart/2005/8/layout/orgChart1"/>
    <dgm:cxn modelId="{9B9EAF01-0ECA-47E7-9FD2-70D9A9C86A45}" type="presParOf" srcId="{CF82E7CD-E4D4-42E0-B368-50903D3711C9}" destId="{B06A333B-3A0D-400E-A03F-6B4F7B931488}" srcOrd="1" destOrd="0" presId="urn:microsoft.com/office/officeart/2005/8/layout/orgChart1"/>
    <dgm:cxn modelId="{D85AE3E4-BAA7-47F8-94F8-A5EABF3CE9F9}" type="presParOf" srcId="{B06A333B-3A0D-400E-A03F-6B4F7B931488}" destId="{1D3AF80C-4103-42A5-B579-CFE0EECAFAA6}" srcOrd="0" destOrd="0" presId="urn:microsoft.com/office/officeart/2005/8/layout/orgChart1"/>
    <dgm:cxn modelId="{ED885F13-29C8-47B3-94BC-5D6F2EB6F3BD}" type="presParOf" srcId="{1D3AF80C-4103-42A5-B579-CFE0EECAFAA6}" destId="{74467B7E-3D18-4D1D-AA03-7DE201874D36}" srcOrd="0" destOrd="0" presId="urn:microsoft.com/office/officeart/2005/8/layout/orgChart1"/>
    <dgm:cxn modelId="{37A43D7A-7E78-4ACD-A3C2-CD5379BAFDAB}" type="presParOf" srcId="{1D3AF80C-4103-42A5-B579-CFE0EECAFAA6}" destId="{AE82232E-EB14-45A0-A0E8-4B318B383D01}" srcOrd="1" destOrd="0" presId="urn:microsoft.com/office/officeart/2005/8/layout/orgChart1"/>
    <dgm:cxn modelId="{5639C626-41DD-4653-AFF3-DE872C6B843D}" type="presParOf" srcId="{B06A333B-3A0D-400E-A03F-6B4F7B931488}" destId="{945AAAF2-5DF7-43E5-A287-0934B677D682}" srcOrd="1" destOrd="0" presId="urn:microsoft.com/office/officeart/2005/8/layout/orgChart1"/>
    <dgm:cxn modelId="{209E3FB1-B9CF-440F-9FB3-1F8D9CA9EE7A}" type="presParOf" srcId="{B06A333B-3A0D-400E-A03F-6B4F7B931488}" destId="{DEF46045-17E7-4B9D-BE0F-2FF59BCA515C}" srcOrd="2" destOrd="0" presId="urn:microsoft.com/office/officeart/2005/8/layout/orgChart1"/>
    <dgm:cxn modelId="{C6D8D764-2E4C-448D-9F68-1B2E5D6998A2}" type="presParOf" srcId="{CF82E7CD-E4D4-42E0-B368-50903D3711C9}" destId="{94413059-87CA-4B2F-8FED-970065B145C1}" srcOrd="2" destOrd="0" presId="urn:microsoft.com/office/officeart/2005/8/layout/orgChart1"/>
    <dgm:cxn modelId="{E507CF33-7AAC-4FB8-99E8-96BFED911693}" type="presParOf" srcId="{CF82E7CD-E4D4-42E0-B368-50903D3711C9}" destId="{09D55B06-F91A-4E3E-90C3-5489A6D3D69C}" srcOrd="3" destOrd="0" presId="urn:microsoft.com/office/officeart/2005/8/layout/orgChart1"/>
    <dgm:cxn modelId="{B17EB865-F0EA-4B30-A132-7931061025F2}" type="presParOf" srcId="{09D55B06-F91A-4E3E-90C3-5489A6D3D69C}" destId="{3271E406-8C34-4326-AA4E-71913A1EC043}" srcOrd="0" destOrd="0" presId="urn:microsoft.com/office/officeart/2005/8/layout/orgChart1"/>
    <dgm:cxn modelId="{25A7C397-2226-4718-9B3C-D75144D6886E}" type="presParOf" srcId="{3271E406-8C34-4326-AA4E-71913A1EC043}" destId="{B36D1120-0799-41CE-8659-35F8F20E6D83}" srcOrd="0" destOrd="0" presId="urn:microsoft.com/office/officeart/2005/8/layout/orgChart1"/>
    <dgm:cxn modelId="{3356A739-E59F-45E6-A941-0AA8926B5811}" type="presParOf" srcId="{3271E406-8C34-4326-AA4E-71913A1EC043}" destId="{704E561E-DB3D-48F5-BEFC-1A02A58C7A64}" srcOrd="1" destOrd="0" presId="urn:microsoft.com/office/officeart/2005/8/layout/orgChart1"/>
    <dgm:cxn modelId="{5855DE34-D964-4D44-955A-7D1A71B88D47}" type="presParOf" srcId="{09D55B06-F91A-4E3E-90C3-5489A6D3D69C}" destId="{869DDA87-9746-445D-9C99-6A1979FE6DC4}" srcOrd="1" destOrd="0" presId="urn:microsoft.com/office/officeart/2005/8/layout/orgChart1"/>
    <dgm:cxn modelId="{04E3779F-34FD-420D-9293-E9E0E303882C}" type="presParOf" srcId="{09D55B06-F91A-4E3E-90C3-5489A6D3D69C}" destId="{5954DA87-994B-4C1E-B059-D7FDCFB5F259}"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924DE9A-A006-4F2A-8A87-C5FC4916FCDE}" type="doc">
      <dgm:prSet loTypeId="urn:microsoft.com/office/officeart/2005/8/layout/hProcess11" loCatId="process" qsTypeId="urn:microsoft.com/office/officeart/2005/8/quickstyle/simple1" qsCatId="simple" csTypeId="urn:microsoft.com/office/officeart/2005/8/colors/accent1_3" csCatId="accent1" phldr="1"/>
      <dgm:spPr/>
    </dgm:pt>
    <dgm:pt modelId="{CBA8F049-4BCE-4BB3-8D41-8675A04E832B}">
      <dgm:prSet phldrT="[Text]"/>
      <dgm:spPr/>
      <dgm:t>
        <a:bodyPr/>
        <a:lstStyle/>
        <a:p>
          <a:r>
            <a:rPr lang="en-US" b="1">
              <a:latin typeface="+mj-lt"/>
            </a:rPr>
            <a:t>Word2Vec</a:t>
          </a:r>
          <a:br>
            <a:rPr lang="en-US" b="1">
              <a:latin typeface="+mj-lt"/>
            </a:rPr>
          </a:br>
          <a:r>
            <a:rPr lang="en-US" b="1">
              <a:latin typeface="+mj-lt"/>
            </a:rPr>
            <a:t>Jan 2013</a:t>
          </a:r>
        </a:p>
      </dgm:t>
    </dgm:pt>
    <dgm:pt modelId="{ADC3691C-79AC-49EC-BFDF-265D32C40670}" type="parTrans" cxnId="{D8B1633B-5608-46EC-9E10-32F4E7F33613}">
      <dgm:prSet/>
      <dgm:spPr/>
      <dgm:t>
        <a:bodyPr/>
        <a:lstStyle/>
        <a:p>
          <a:endParaRPr lang="en-US"/>
        </a:p>
      </dgm:t>
    </dgm:pt>
    <dgm:pt modelId="{402EA6A4-AA4B-4222-BD2E-834DB526AC91}" type="sibTrans" cxnId="{D8B1633B-5608-46EC-9E10-32F4E7F33613}">
      <dgm:prSet/>
      <dgm:spPr/>
      <dgm:t>
        <a:bodyPr/>
        <a:lstStyle/>
        <a:p>
          <a:endParaRPr lang="en-US"/>
        </a:p>
      </dgm:t>
    </dgm:pt>
    <dgm:pt modelId="{A82F1914-38A3-497C-8D06-E85583D76BD4}">
      <dgm:prSet phldrT="[Text]"/>
      <dgm:spPr/>
      <dgm:t>
        <a:bodyPr/>
        <a:lstStyle/>
        <a:p>
          <a:r>
            <a:rPr lang="en-US" b="1">
              <a:latin typeface="+mj-lt"/>
            </a:rPr>
            <a:t>Glove</a:t>
          </a:r>
          <a:br>
            <a:rPr lang="en-US" b="1">
              <a:latin typeface="+mj-lt"/>
            </a:rPr>
          </a:br>
          <a:r>
            <a:rPr lang="en-US" b="1">
              <a:latin typeface="+mj-lt"/>
            </a:rPr>
            <a:t>Jan 2014</a:t>
          </a:r>
        </a:p>
      </dgm:t>
    </dgm:pt>
    <dgm:pt modelId="{40175B44-8F98-4172-B54C-8A9C1362E8A9}" type="parTrans" cxnId="{EB37D0AA-A39A-44B3-81F1-F87D4E8A73DB}">
      <dgm:prSet/>
      <dgm:spPr/>
      <dgm:t>
        <a:bodyPr/>
        <a:lstStyle/>
        <a:p>
          <a:endParaRPr lang="en-US"/>
        </a:p>
      </dgm:t>
    </dgm:pt>
    <dgm:pt modelId="{F17289C7-477E-4FFD-942D-1FBEF1A1C15A}" type="sibTrans" cxnId="{EB37D0AA-A39A-44B3-81F1-F87D4E8A73DB}">
      <dgm:prSet/>
      <dgm:spPr/>
      <dgm:t>
        <a:bodyPr/>
        <a:lstStyle/>
        <a:p>
          <a:endParaRPr lang="en-US"/>
        </a:p>
      </dgm:t>
    </dgm:pt>
    <dgm:pt modelId="{3F402EDB-06C8-49C0-94B9-6B497F01711A}">
      <dgm:prSet phldrT="[Text]"/>
      <dgm:spPr/>
      <dgm:t>
        <a:bodyPr/>
        <a:lstStyle/>
        <a:p>
          <a:r>
            <a:rPr lang="en-US" b="1">
              <a:latin typeface="+mj-lt"/>
            </a:rPr>
            <a:t>FastText</a:t>
          </a:r>
          <a:br>
            <a:rPr lang="en-US" b="1">
              <a:latin typeface="+mj-lt"/>
            </a:rPr>
          </a:br>
          <a:r>
            <a:rPr lang="en-US" b="1">
              <a:latin typeface="+mj-lt"/>
            </a:rPr>
            <a:t>Jan 2016</a:t>
          </a:r>
        </a:p>
      </dgm:t>
    </dgm:pt>
    <dgm:pt modelId="{E2F0583B-89CC-4026-9F0D-5811D7B581A3}" type="parTrans" cxnId="{B5C7BA50-B4A9-4FB1-954F-1CA3F0DA4465}">
      <dgm:prSet/>
      <dgm:spPr/>
      <dgm:t>
        <a:bodyPr/>
        <a:lstStyle/>
        <a:p>
          <a:endParaRPr lang="en-US"/>
        </a:p>
      </dgm:t>
    </dgm:pt>
    <dgm:pt modelId="{5562539C-AFD5-4BB8-8B5A-1D7072975DF1}" type="sibTrans" cxnId="{B5C7BA50-B4A9-4FB1-954F-1CA3F0DA4465}">
      <dgm:prSet/>
      <dgm:spPr/>
      <dgm:t>
        <a:bodyPr/>
        <a:lstStyle/>
        <a:p>
          <a:endParaRPr lang="en-US"/>
        </a:p>
      </dgm:t>
    </dgm:pt>
    <dgm:pt modelId="{EC398604-4042-4C76-B24A-FC909F34BB15}">
      <dgm:prSet phldrT="[Text]"/>
      <dgm:spPr/>
      <dgm:t>
        <a:bodyPr/>
        <a:lstStyle/>
        <a:p>
          <a:r>
            <a:rPr lang="en-US" b="1">
              <a:latin typeface="+mj-lt"/>
            </a:rPr>
            <a:t>Transformers</a:t>
          </a:r>
          <a:br>
            <a:rPr lang="en-US" b="1">
              <a:latin typeface="+mj-lt"/>
            </a:rPr>
          </a:br>
          <a:r>
            <a:rPr lang="en-US" b="1">
              <a:latin typeface="+mj-lt"/>
            </a:rPr>
            <a:t>Jun 2017</a:t>
          </a:r>
        </a:p>
      </dgm:t>
    </dgm:pt>
    <dgm:pt modelId="{F8C3F605-39DF-4C0F-AA3E-146E1264D7FA}" type="parTrans" cxnId="{E44F7F16-DE97-4E62-AE6D-7C3E818530A4}">
      <dgm:prSet/>
      <dgm:spPr/>
      <dgm:t>
        <a:bodyPr/>
        <a:lstStyle/>
        <a:p>
          <a:endParaRPr lang="en-US"/>
        </a:p>
      </dgm:t>
    </dgm:pt>
    <dgm:pt modelId="{58D2BFBB-295B-4B56-A224-5C653C51AAA9}" type="sibTrans" cxnId="{E44F7F16-DE97-4E62-AE6D-7C3E818530A4}">
      <dgm:prSet/>
      <dgm:spPr/>
      <dgm:t>
        <a:bodyPr/>
        <a:lstStyle/>
        <a:p>
          <a:endParaRPr lang="en-US"/>
        </a:p>
      </dgm:t>
    </dgm:pt>
    <dgm:pt modelId="{7AB3485C-442F-4390-B7B3-DF15284C6CCF}">
      <dgm:prSet phldrT="[Text]"/>
      <dgm:spPr/>
      <dgm:t>
        <a:bodyPr/>
        <a:lstStyle/>
        <a:p>
          <a:r>
            <a:rPr lang="en-US" b="1">
              <a:latin typeface="+mj-lt"/>
            </a:rPr>
            <a:t>BlazingText</a:t>
          </a:r>
          <a:br>
            <a:rPr lang="en-US" b="1">
              <a:latin typeface="+mj-lt"/>
            </a:rPr>
          </a:br>
          <a:r>
            <a:rPr lang="en-US" b="1">
              <a:latin typeface="+mj-lt"/>
            </a:rPr>
            <a:t>Nov 2017</a:t>
          </a:r>
        </a:p>
      </dgm:t>
    </dgm:pt>
    <dgm:pt modelId="{B5D43BB9-C30B-4804-9843-56E9B0E0CD2C}" type="parTrans" cxnId="{8F41D376-5CDD-49D7-8D26-01ED5CADCE62}">
      <dgm:prSet/>
      <dgm:spPr/>
      <dgm:t>
        <a:bodyPr/>
        <a:lstStyle/>
        <a:p>
          <a:endParaRPr lang="en-US"/>
        </a:p>
      </dgm:t>
    </dgm:pt>
    <dgm:pt modelId="{A1FA12D9-C49F-4F4C-9629-824E066C7A74}" type="sibTrans" cxnId="{8F41D376-5CDD-49D7-8D26-01ED5CADCE62}">
      <dgm:prSet/>
      <dgm:spPr/>
      <dgm:t>
        <a:bodyPr/>
        <a:lstStyle/>
        <a:p>
          <a:endParaRPr lang="en-US"/>
        </a:p>
      </dgm:t>
    </dgm:pt>
    <dgm:pt modelId="{062E5C93-D807-48BE-A4C5-7DFDF1E05C6C}">
      <dgm:prSet phldrT="[Text]"/>
      <dgm:spPr/>
      <dgm:t>
        <a:bodyPr/>
        <a:lstStyle/>
        <a:p>
          <a:r>
            <a:rPr lang="en-US" b="1">
              <a:latin typeface="+mj-lt"/>
            </a:rPr>
            <a:t>ELMo</a:t>
          </a:r>
          <a:br>
            <a:rPr lang="en-US" b="1">
              <a:latin typeface="+mj-lt"/>
            </a:rPr>
          </a:br>
          <a:r>
            <a:rPr lang="en-US" b="1">
              <a:latin typeface="+mj-lt"/>
            </a:rPr>
            <a:t>Feb 2018</a:t>
          </a:r>
        </a:p>
      </dgm:t>
    </dgm:pt>
    <dgm:pt modelId="{28C31555-10F9-40EB-A2E6-D87A3F50F7F8}" type="parTrans" cxnId="{24C6B688-5F9D-4B5B-9691-6D323B4E65EF}">
      <dgm:prSet/>
      <dgm:spPr/>
      <dgm:t>
        <a:bodyPr/>
        <a:lstStyle/>
        <a:p>
          <a:endParaRPr lang="en-US"/>
        </a:p>
      </dgm:t>
    </dgm:pt>
    <dgm:pt modelId="{EEDDE995-F1E0-4B9D-8523-032DDD604338}" type="sibTrans" cxnId="{24C6B688-5F9D-4B5B-9691-6D323B4E65EF}">
      <dgm:prSet/>
      <dgm:spPr/>
      <dgm:t>
        <a:bodyPr/>
        <a:lstStyle/>
        <a:p>
          <a:endParaRPr lang="en-US"/>
        </a:p>
      </dgm:t>
    </dgm:pt>
    <dgm:pt modelId="{081783A3-1457-4CF9-8371-D01C4A73B260}">
      <dgm:prSet phldrT="[Text]"/>
      <dgm:spPr/>
      <dgm:t>
        <a:bodyPr/>
        <a:lstStyle/>
        <a:p>
          <a:r>
            <a:rPr lang="en-US" b="1">
              <a:latin typeface="+mj-lt"/>
            </a:rPr>
            <a:t>GPT</a:t>
          </a:r>
          <a:br>
            <a:rPr lang="en-US" b="1">
              <a:latin typeface="+mj-lt"/>
            </a:rPr>
          </a:br>
          <a:r>
            <a:rPr lang="en-US" b="1">
              <a:latin typeface="+mj-lt"/>
            </a:rPr>
            <a:t>Jul 2018</a:t>
          </a:r>
        </a:p>
      </dgm:t>
    </dgm:pt>
    <dgm:pt modelId="{5D4F7DC0-B44B-47D4-AF47-C4E6C830F31A}" type="parTrans" cxnId="{1ADE452A-64C3-45D7-8006-B2FA0CB480C8}">
      <dgm:prSet/>
      <dgm:spPr/>
      <dgm:t>
        <a:bodyPr/>
        <a:lstStyle/>
        <a:p>
          <a:endParaRPr lang="en-US"/>
        </a:p>
      </dgm:t>
    </dgm:pt>
    <dgm:pt modelId="{950AFBC3-2B8C-4A74-8FAF-CEAA236A1A73}" type="sibTrans" cxnId="{1ADE452A-64C3-45D7-8006-B2FA0CB480C8}">
      <dgm:prSet/>
      <dgm:spPr/>
      <dgm:t>
        <a:bodyPr/>
        <a:lstStyle/>
        <a:p>
          <a:endParaRPr lang="en-US"/>
        </a:p>
      </dgm:t>
    </dgm:pt>
    <dgm:pt modelId="{80D2758E-3C25-4E89-9ABF-91705997A1C6}">
      <dgm:prSet phldrT="[Text]"/>
      <dgm:spPr/>
      <dgm:t>
        <a:bodyPr/>
        <a:lstStyle/>
        <a:p>
          <a:r>
            <a:rPr lang="en-US" b="1">
              <a:latin typeface="+mj-lt"/>
            </a:rPr>
            <a:t>BERT</a:t>
          </a:r>
          <a:br>
            <a:rPr lang="en-US" b="1">
              <a:latin typeface="+mj-lt"/>
            </a:rPr>
          </a:br>
          <a:r>
            <a:rPr lang="en-US" b="1">
              <a:latin typeface="+mj-lt"/>
            </a:rPr>
            <a:t>Oct 2018</a:t>
          </a:r>
        </a:p>
      </dgm:t>
    </dgm:pt>
    <dgm:pt modelId="{8203EB59-08E8-4860-A470-89A554F3DB51}" type="parTrans" cxnId="{E2D0D835-B0B3-4D0E-BECB-00E2F649FF86}">
      <dgm:prSet/>
      <dgm:spPr/>
      <dgm:t>
        <a:bodyPr/>
        <a:lstStyle/>
        <a:p>
          <a:endParaRPr lang="en-US"/>
        </a:p>
      </dgm:t>
    </dgm:pt>
    <dgm:pt modelId="{7E0DC3BB-B0BE-42E9-B7F4-7D66EADDC728}" type="sibTrans" cxnId="{E2D0D835-B0B3-4D0E-BECB-00E2F649FF86}">
      <dgm:prSet/>
      <dgm:spPr/>
      <dgm:t>
        <a:bodyPr/>
        <a:lstStyle/>
        <a:p>
          <a:endParaRPr lang="en-US"/>
        </a:p>
      </dgm:t>
    </dgm:pt>
    <dgm:pt modelId="{2EA92E60-E223-43CD-BDC4-0D588CF4E545}">
      <dgm:prSet phldr="0"/>
      <dgm:spPr/>
      <dgm:t>
        <a:bodyPr/>
        <a:lstStyle/>
        <a:p>
          <a:pPr rtl="0"/>
          <a:r>
            <a:rPr lang="en-US" b="1">
              <a:latin typeface="+mj-lt"/>
            </a:rPr>
            <a:t>GPT-3 </a:t>
          </a:r>
          <a:br>
            <a:rPr lang="en-US" b="1">
              <a:latin typeface="+mj-lt"/>
            </a:rPr>
          </a:br>
          <a:r>
            <a:rPr lang="en-US" b="1">
              <a:latin typeface="+mj-lt"/>
            </a:rPr>
            <a:t>May 2020</a:t>
          </a:r>
        </a:p>
      </dgm:t>
    </dgm:pt>
    <dgm:pt modelId="{CB27196D-EE92-42C5-81AD-08AA89E486C3}" type="parTrans" cxnId="{C6322B8F-044F-40F7-AD7E-603FF5BAA802}">
      <dgm:prSet/>
      <dgm:spPr/>
    </dgm:pt>
    <dgm:pt modelId="{8BA8EBF6-ACF2-4E41-AB4D-7D5480A1A1AF}" type="sibTrans" cxnId="{C6322B8F-044F-40F7-AD7E-603FF5BAA802}">
      <dgm:prSet/>
      <dgm:spPr/>
    </dgm:pt>
    <dgm:pt modelId="{7CFF73FA-B118-4DB9-8468-1C6E979C115D}" type="pres">
      <dgm:prSet presAssocID="{4924DE9A-A006-4F2A-8A87-C5FC4916FCDE}" presName="Name0" presStyleCnt="0">
        <dgm:presLayoutVars>
          <dgm:dir/>
          <dgm:resizeHandles val="exact"/>
        </dgm:presLayoutVars>
      </dgm:prSet>
      <dgm:spPr/>
    </dgm:pt>
    <dgm:pt modelId="{C465D521-570D-4B37-AFC6-425EF831FCC2}" type="pres">
      <dgm:prSet presAssocID="{4924DE9A-A006-4F2A-8A87-C5FC4916FCDE}" presName="arrow" presStyleLbl="bgShp" presStyleIdx="0" presStyleCnt="1"/>
      <dgm:spPr/>
    </dgm:pt>
    <dgm:pt modelId="{7FBA1E33-D36E-493A-8784-612683AC87BE}" type="pres">
      <dgm:prSet presAssocID="{4924DE9A-A006-4F2A-8A87-C5FC4916FCDE}" presName="points" presStyleCnt="0"/>
      <dgm:spPr/>
    </dgm:pt>
    <dgm:pt modelId="{654FC157-4796-432F-B422-EB30BD85B766}" type="pres">
      <dgm:prSet presAssocID="{CBA8F049-4BCE-4BB3-8D41-8675A04E832B}" presName="compositeA" presStyleCnt="0"/>
      <dgm:spPr/>
    </dgm:pt>
    <dgm:pt modelId="{FDA3ED9B-FB5B-4693-A994-65AD7AF0C49A}" type="pres">
      <dgm:prSet presAssocID="{CBA8F049-4BCE-4BB3-8D41-8675A04E832B}" presName="textA" presStyleLbl="revTx" presStyleIdx="0" presStyleCnt="9">
        <dgm:presLayoutVars>
          <dgm:bulletEnabled val="1"/>
        </dgm:presLayoutVars>
      </dgm:prSet>
      <dgm:spPr/>
    </dgm:pt>
    <dgm:pt modelId="{D72FE283-F00B-4DA0-B383-BBAB4FFC9CCE}" type="pres">
      <dgm:prSet presAssocID="{CBA8F049-4BCE-4BB3-8D41-8675A04E832B}" presName="circleA" presStyleLbl="node1" presStyleIdx="0" presStyleCnt="9"/>
      <dgm:spPr/>
    </dgm:pt>
    <dgm:pt modelId="{E969EAB5-0642-4A12-9C47-97EA701111DA}" type="pres">
      <dgm:prSet presAssocID="{CBA8F049-4BCE-4BB3-8D41-8675A04E832B}" presName="spaceA" presStyleCnt="0"/>
      <dgm:spPr/>
    </dgm:pt>
    <dgm:pt modelId="{B33C642E-D3C7-471E-92FE-E69CCF1AE508}" type="pres">
      <dgm:prSet presAssocID="{402EA6A4-AA4B-4222-BD2E-834DB526AC91}" presName="space" presStyleCnt="0"/>
      <dgm:spPr/>
    </dgm:pt>
    <dgm:pt modelId="{4F1C97BB-037F-436D-8D7C-C7B487B43AC0}" type="pres">
      <dgm:prSet presAssocID="{A82F1914-38A3-497C-8D06-E85583D76BD4}" presName="compositeB" presStyleCnt="0"/>
      <dgm:spPr/>
    </dgm:pt>
    <dgm:pt modelId="{269D83DE-08E4-4B26-A78E-BB1D9DC38E59}" type="pres">
      <dgm:prSet presAssocID="{A82F1914-38A3-497C-8D06-E85583D76BD4}" presName="textB" presStyleLbl="revTx" presStyleIdx="1" presStyleCnt="9">
        <dgm:presLayoutVars>
          <dgm:bulletEnabled val="1"/>
        </dgm:presLayoutVars>
      </dgm:prSet>
      <dgm:spPr/>
    </dgm:pt>
    <dgm:pt modelId="{16152B85-806E-4F78-AB5B-E390C0CD4704}" type="pres">
      <dgm:prSet presAssocID="{A82F1914-38A3-497C-8D06-E85583D76BD4}" presName="circleB" presStyleLbl="node1" presStyleIdx="1" presStyleCnt="9"/>
      <dgm:spPr/>
    </dgm:pt>
    <dgm:pt modelId="{921CB521-CF47-420F-BC4B-4E18F0B97662}" type="pres">
      <dgm:prSet presAssocID="{A82F1914-38A3-497C-8D06-E85583D76BD4}" presName="spaceB" presStyleCnt="0"/>
      <dgm:spPr/>
    </dgm:pt>
    <dgm:pt modelId="{823381A3-F8C4-4FC3-8CA1-78045AB4A468}" type="pres">
      <dgm:prSet presAssocID="{F17289C7-477E-4FFD-942D-1FBEF1A1C15A}" presName="space" presStyleCnt="0"/>
      <dgm:spPr/>
    </dgm:pt>
    <dgm:pt modelId="{4B173AFB-B538-47A9-AB07-F40ABCF7CD2A}" type="pres">
      <dgm:prSet presAssocID="{3F402EDB-06C8-49C0-94B9-6B497F01711A}" presName="compositeA" presStyleCnt="0"/>
      <dgm:spPr/>
    </dgm:pt>
    <dgm:pt modelId="{1A574D6B-3A0F-41D7-94FF-6A3B66109CD7}" type="pres">
      <dgm:prSet presAssocID="{3F402EDB-06C8-49C0-94B9-6B497F01711A}" presName="textA" presStyleLbl="revTx" presStyleIdx="2" presStyleCnt="9">
        <dgm:presLayoutVars>
          <dgm:bulletEnabled val="1"/>
        </dgm:presLayoutVars>
      </dgm:prSet>
      <dgm:spPr/>
    </dgm:pt>
    <dgm:pt modelId="{F40248B3-0601-4626-A702-38FAACA3B7AB}" type="pres">
      <dgm:prSet presAssocID="{3F402EDB-06C8-49C0-94B9-6B497F01711A}" presName="circleA" presStyleLbl="node1" presStyleIdx="2" presStyleCnt="9"/>
      <dgm:spPr/>
    </dgm:pt>
    <dgm:pt modelId="{C8E8AA16-5156-4D9A-8E0E-9003A55CC695}" type="pres">
      <dgm:prSet presAssocID="{3F402EDB-06C8-49C0-94B9-6B497F01711A}" presName="spaceA" presStyleCnt="0"/>
      <dgm:spPr/>
    </dgm:pt>
    <dgm:pt modelId="{74332854-4254-49CA-914B-DEE2D67CB0A3}" type="pres">
      <dgm:prSet presAssocID="{5562539C-AFD5-4BB8-8B5A-1D7072975DF1}" presName="space" presStyleCnt="0"/>
      <dgm:spPr/>
    </dgm:pt>
    <dgm:pt modelId="{396FD7F5-B427-40A5-8734-D85660C37E6E}" type="pres">
      <dgm:prSet presAssocID="{EC398604-4042-4C76-B24A-FC909F34BB15}" presName="compositeB" presStyleCnt="0"/>
      <dgm:spPr/>
    </dgm:pt>
    <dgm:pt modelId="{6EE8E2AD-2DF1-42D9-95F2-85DC49C7C9A6}" type="pres">
      <dgm:prSet presAssocID="{EC398604-4042-4C76-B24A-FC909F34BB15}" presName="textB" presStyleLbl="revTx" presStyleIdx="3" presStyleCnt="9">
        <dgm:presLayoutVars>
          <dgm:bulletEnabled val="1"/>
        </dgm:presLayoutVars>
      </dgm:prSet>
      <dgm:spPr/>
    </dgm:pt>
    <dgm:pt modelId="{584CECE4-2E8B-4AAE-94A8-078B8A69B350}" type="pres">
      <dgm:prSet presAssocID="{EC398604-4042-4C76-B24A-FC909F34BB15}" presName="circleB" presStyleLbl="node1" presStyleIdx="3" presStyleCnt="9"/>
      <dgm:spPr/>
    </dgm:pt>
    <dgm:pt modelId="{199D678A-55EC-48B0-87CE-F34B8B4D9617}" type="pres">
      <dgm:prSet presAssocID="{EC398604-4042-4C76-B24A-FC909F34BB15}" presName="spaceB" presStyleCnt="0"/>
      <dgm:spPr/>
    </dgm:pt>
    <dgm:pt modelId="{EC9A1C23-DC14-4B15-B15A-D56540A81B3D}" type="pres">
      <dgm:prSet presAssocID="{58D2BFBB-295B-4B56-A224-5C653C51AAA9}" presName="space" presStyleCnt="0"/>
      <dgm:spPr/>
    </dgm:pt>
    <dgm:pt modelId="{D890A2BC-12DE-4CDC-988A-0117915CD233}" type="pres">
      <dgm:prSet presAssocID="{7AB3485C-442F-4390-B7B3-DF15284C6CCF}" presName="compositeA" presStyleCnt="0"/>
      <dgm:spPr/>
    </dgm:pt>
    <dgm:pt modelId="{70E97D70-1B8E-463A-BCCA-A30D4CABD7FF}" type="pres">
      <dgm:prSet presAssocID="{7AB3485C-442F-4390-B7B3-DF15284C6CCF}" presName="textA" presStyleLbl="revTx" presStyleIdx="4" presStyleCnt="9">
        <dgm:presLayoutVars>
          <dgm:bulletEnabled val="1"/>
        </dgm:presLayoutVars>
      </dgm:prSet>
      <dgm:spPr/>
    </dgm:pt>
    <dgm:pt modelId="{33959D8D-8DA7-40BC-90B6-ED91812922E2}" type="pres">
      <dgm:prSet presAssocID="{7AB3485C-442F-4390-B7B3-DF15284C6CCF}" presName="circleA" presStyleLbl="node1" presStyleIdx="4" presStyleCnt="9"/>
      <dgm:spPr/>
    </dgm:pt>
    <dgm:pt modelId="{CDB7E607-4AF9-494E-AEE3-7B9D3CAEE71C}" type="pres">
      <dgm:prSet presAssocID="{7AB3485C-442F-4390-B7B3-DF15284C6CCF}" presName="spaceA" presStyleCnt="0"/>
      <dgm:spPr/>
    </dgm:pt>
    <dgm:pt modelId="{3A4325F2-EDD0-4AF8-80AE-07D9AD658C4A}" type="pres">
      <dgm:prSet presAssocID="{A1FA12D9-C49F-4F4C-9629-824E066C7A74}" presName="space" presStyleCnt="0"/>
      <dgm:spPr/>
    </dgm:pt>
    <dgm:pt modelId="{04135D56-9E49-4D4E-B33F-DCDDC8D3B92A}" type="pres">
      <dgm:prSet presAssocID="{062E5C93-D807-48BE-A4C5-7DFDF1E05C6C}" presName="compositeB" presStyleCnt="0"/>
      <dgm:spPr/>
    </dgm:pt>
    <dgm:pt modelId="{D39C8396-8719-4511-8031-A7B9D2C1D8B4}" type="pres">
      <dgm:prSet presAssocID="{062E5C93-D807-48BE-A4C5-7DFDF1E05C6C}" presName="textB" presStyleLbl="revTx" presStyleIdx="5" presStyleCnt="9">
        <dgm:presLayoutVars>
          <dgm:bulletEnabled val="1"/>
        </dgm:presLayoutVars>
      </dgm:prSet>
      <dgm:spPr/>
    </dgm:pt>
    <dgm:pt modelId="{014F1561-D13A-4B35-9DAB-B061CF002101}" type="pres">
      <dgm:prSet presAssocID="{062E5C93-D807-48BE-A4C5-7DFDF1E05C6C}" presName="circleB" presStyleLbl="node1" presStyleIdx="5" presStyleCnt="9"/>
      <dgm:spPr/>
    </dgm:pt>
    <dgm:pt modelId="{25D78BE3-565C-41B8-ACC8-39260478A740}" type="pres">
      <dgm:prSet presAssocID="{062E5C93-D807-48BE-A4C5-7DFDF1E05C6C}" presName="spaceB" presStyleCnt="0"/>
      <dgm:spPr/>
    </dgm:pt>
    <dgm:pt modelId="{8F1B539B-180E-405D-B9BF-29B54E1F7B43}" type="pres">
      <dgm:prSet presAssocID="{EEDDE995-F1E0-4B9D-8523-032DDD604338}" presName="space" presStyleCnt="0"/>
      <dgm:spPr/>
    </dgm:pt>
    <dgm:pt modelId="{250901B9-98CD-4F47-8A38-6C48C3575786}" type="pres">
      <dgm:prSet presAssocID="{081783A3-1457-4CF9-8371-D01C4A73B260}" presName="compositeA" presStyleCnt="0"/>
      <dgm:spPr/>
    </dgm:pt>
    <dgm:pt modelId="{0E2C56FE-BCAF-4D4B-BD00-C000F7833D4C}" type="pres">
      <dgm:prSet presAssocID="{081783A3-1457-4CF9-8371-D01C4A73B260}" presName="textA" presStyleLbl="revTx" presStyleIdx="6" presStyleCnt="9">
        <dgm:presLayoutVars>
          <dgm:bulletEnabled val="1"/>
        </dgm:presLayoutVars>
      </dgm:prSet>
      <dgm:spPr/>
    </dgm:pt>
    <dgm:pt modelId="{5B2B62B2-8CEC-4538-A09D-3CE8DC450001}" type="pres">
      <dgm:prSet presAssocID="{081783A3-1457-4CF9-8371-D01C4A73B260}" presName="circleA" presStyleLbl="node1" presStyleIdx="6" presStyleCnt="9"/>
      <dgm:spPr/>
    </dgm:pt>
    <dgm:pt modelId="{15FE200E-F64C-403B-B2C2-69CC201CF745}" type="pres">
      <dgm:prSet presAssocID="{081783A3-1457-4CF9-8371-D01C4A73B260}" presName="spaceA" presStyleCnt="0"/>
      <dgm:spPr/>
    </dgm:pt>
    <dgm:pt modelId="{B27B2662-6533-43AB-A909-11B7D66F6A2F}" type="pres">
      <dgm:prSet presAssocID="{950AFBC3-2B8C-4A74-8FAF-CEAA236A1A73}" presName="space" presStyleCnt="0"/>
      <dgm:spPr/>
    </dgm:pt>
    <dgm:pt modelId="{5DC55DCB-7625-4854-A9B4-0DF68BD1EE15}" type="pres">
      <dgm:prSet presAssocID="{80D2758E-3C25-4E89-9ABF-91705997A1C6}" presName="compositeB" presStyleCnt="0"/>
      <dgm:spPr/>
    </dgm:pt>
    <dgm:pt modelId="{9C05104F-A875-4C48-BD31-F5558FD13C52}" type="pres">
      <dgm:prSet presAssocID="{80D2758E-3C25-4E89-9ABF-91705997A1C6}" presName="textB" presStyleLbl="revTx" presStyleIdx="7" presStyleCnt="9">
        <dgm:presLayoutVars>
          <dgm:bulletEnabled val="1"/>
        </dgm:presLayoutVars>
      </dgm:prSet>
      <dgm:spPr/>
    </dgm:pt>
    <dgm:pt modelId="{9972D064-D4D0-4115-8979-C26FE10624D2}" type="pres">
      <dgm:prSet presAssocID="{80D2758E-3C25-4E89-9ABF-91705997A1C6}" presName="circleB" presStyleLbl="node1" presStyleIdx="7" presStyleCnt="9"/>
      <dgm:spPr/>
    </dgm:pt>
    <dgm:pt modelId="{6010F056-43D3-4E53-A9C4-64707BF6A2FD}" type="pres">
      <dgm:prSet presAssocID="{80D2758E-3C25-4E89-9ABF-91705997A1C6}" presName="spaceB" presStyleCnt="0"/>
      <dgm:spPr/>
    </dgm:pt>
    <dgm:pt modelId="{C6EB8170-ADDD-4F59-98F1-2C88052B6332}" type="pres">
      <dgm:prSet presAssocID="{7E0DC3BB-B0BE-42E9-B7F4-7D66EADDC728}" presName="space" presStyleCnt="0"/>
      <dgm:spPr/>
    </dgm:pt>
    <dgm:pt modelId="{91918A26-A757-4246-ABEC-CE2E0C2A1A7A}" type="pres">
      <dgm:prSet presAssocID="{2EA92E60-E223-43CD-BDC4-0D588CF4E545}" presName="compositeA" presStyleCnt="0"/>
      <dgm:spPr/>
    </dgm:pt>
    <dgm:pt modelId="{0177CD38-DB96-4F6F-B1B7-120D6DA3594D}" type="pres">
      <dgm:prSet presAssocID="{2EA92E60-E223-43CD-BDC4-0D588CF4E545}" presName="textA" presStyleLbl="revTx" presStyleIdx="8" presStyleCnt="9">
        <dgm:presLayoutVars>
          <dgm:bulletEnabled val="1"/>
        </dgm:presLayoutVars>
      </dgm:prSet>
      <dgm:spPr/>
    </dgm:pt>
    <dgm:pt modelId="{51D69F6A-1E03-4D0E-BACF-B9FCD2DB70FD}" type="pres">
      <dgm:prSet presAssocID="{2EA92E60-E223-43CD-BDC4-0D588CF4E545}" presName="circleA" presStyleLbl="node1" presStyleIdx="8" presStyleCnt="9"/>
      <dgm:spPr/>
    </dgm:pt>
    <dgm:pt modelId="{5EC74491-50CC-4B7A-9B3B-9DCACDF6B07F}" type="pres">
      <dgm:prSet presAssocID="{2EA92E60-E223-43CD-BDC4-0D588CF4E545}" presName="spaceA" presStyleCnt="0"/>
      <dgm:spPr/>
    </dgm:pt>
  </dgm:ptLst>
  <dgm:cxnLst>
    <dgm:cxn modelId="{E44F7F16-DE97-4E62-AE6D-7C3E818530A4}" srcId="{4924DE9A-A006-4F2A-8A87-C5FC4916FCDE}" destId="{EC398604-4042-4C76-B24A-FC909F34BB15}" srcOrd="3" destOrd="0" parTransId="{F8C3F605-39DF-4C0F-AA3E-146E1264D7FA}" sibTransId="{58D2BFBB-295B-4B56-A224-5C653C51AAA9}"/>
    <dgm:cxn modelId="{F47C8E25-FBD2-45A9-AD2A-11429051A595}" type="presOf" srcId="{4924DE9A-A006-4F2A-8A87-C5FC4916FCDE}" destId="{7CFF73FA-B118-4DB9-8468-1C6E979C115D}" srcOrd="0" destOrd="0" presId="urn:microsoft.com/office/officeart/2005/8/layout/hProcess11"/>
    <dgm:cxn modelId="{EB71BB25-1792-4541-B8A2-171489D65B53}" type="presOf" srcId="{7AB3485C-442F-4390-B7B3-DF15284C6CCF}" destId="{70E97D70-1B8E-463A-BCCA-A30D4CABD7FF}" srcOrd="0" destOrd="0" presId="urn:microsoft.com/office/officeart/2005/8/layout/hProcess11"/>
    <dgm:cxn modelId="{1ADE452A-64C3-45D7-8006-B2FA0CB480C8}" srcId="{4924DE9A-A006-4F2A-8A87-C5FC4916FCDE}" destId="{081783A3-1457-4CF9-8371-D01C4A73B260}" srcOrd="6" destOrd="0" parTransId="{5D4F7DC0-B44B-47D4-AF47-C4E6C830F31A}" sibTransId="{950AFBC3-2B8C-4A74-8FAF-CEAA236A1A73}"/>
    <dgm:cxn modelId="{8F23052C-871A-4964-91D7-D887815BA1DC}" type="presOf" srcId="{062E5C93-D807-48BE-A4C5-7DFDF1E05C6C}" destId="{D39C8396-8719-4511-8031-A7B9D2C1D8B4}" srcOrd="0" destOrd="0" presId="urn:microsoft.com/office/officeart/2005/8/layout/hProcess11"/>
    <dgm:cxn modelId="{E2D0D835-B0B3-4D0E-BECB-00E2F649FF86}" srcId="{4924DE9A-A006-4F2A-8A87-C5FC4916FCDE}" destId="{80D2758E-3C25-4E89-9ABF-91705997A1C6}" srcOrd="7" destOrd="0" parTransId="{8203EB59-08E8-4860-A470-89A554F3DB51}" sibTransId="{7E0DC3BB-B0BE-42E9-B7F4-7D66EADDC728}"/>
    <dgm:cxn modelId="{D8B1633B-5608-46EC-9E10-32F4E7F33613}" srcId="{4924DE9A-A006-4F2A-8A87-C5FC4916FCDE}" destId="{CBA8F049-4BCE-4BB3-8D41-8675A04E832B}" srcOrd="0" destOrd="0" parTransId="{ADC3691C-79AC-49EC-BFDF-265D32C40670}" sibTransId="{402EA6A4-AA4B-4222-BD2E-834DB526AC91}"/>
    <dgm:cxn modelId="{5994106E-1C6E-4E01-8386-A5525095B3E8}" type="presOf" srcId="{2EA92E60-E223-43CD-BDC4-0D588CF4E545}" destId="{0177CD38-DB96-4F6F-B1B7-120D6DA3594D}" srcOrd="0" destOrd="0" presId="urn:microsoft.com/office/officeart/2005/8/layout/hProcess11"/>
    <dgm:cxn modelId="{B5C7BA50-B4A9-4FB1-954F-1CA3F0DA4465}" srcId="{4924DE9A-A006-4F2A-8A87-C5FC4916FCDE}" destId="{3F402EDB-06C8-49C0-94B9-6B497F01711A}" srcOrd="2" destOrd="0" parTransId="{E2F0583B-89CC-4026-9F0D-5811D7B581A3}" sibTransId="{5562539C-AFD5-4BB8-8B5A-1D7072975DF1}"/>
    <dgm:cxn modelId="{8F41D376-5CDD-49D7-8D26-01ED5CADCE62}" srcId="{4924DE9A-A006-4F2A-8A87-C5FC4916FCDE}" destId="{7AB3485C-442F-4390-B7B3-DF15284C6CCF}" srcOrd="4" destOrd="0" parTransId="{B5D43BB9-C30B-4804-9843-56E9B0E0CD2C}" sibTransId="{A1FA12D9-C49F-4F4C-9629-824E066C7A74}"/>
    <dgm:cxn modelId="{24C6B688-5F9D-4B5B-9691-6D323B4E65EF}" srcId="{4924DE9A-A006-4F2A-8A87-C5FC4916FCDE}" destId="{062E5C93-D807-48BE-A4C5-7DFDF1E05C6C}" srcOrd="5" destOrd="0" parTransId="{28C31555-10F9-40EB-A2E6-D87A3F50F7F8}" sibTransId="{EEDDE995-F1E0-4B9D-8523-032DDD604338}"/>
    <dgm:cxn modelId="{C6322B8F-044F-40F7-AD7E-603FF5BAA802}" srcId="{4924DE9A-A006-4F2A-8A87-C5FC4916FCDE}" destId="{2EA92E60-E223-43CD-BDC4-0D588CF4E545}" srcOrd="8" destOrd="0" parTransId="{CB27196D-EE92-42C5-81AD-08AA89E486C3}" sibTransId="{8BA8EBF6-ACF2-4E41-AB4D-7D5480A1A1AF}"/>
    <dgm:cxn modelId="{EB37D0AA-A39A-44B3-81F1-F87D4E8A73DB}" srcId="{4924DE9A-A006-4F2A-8A87-C5FC4916FCDE}" destId="{A82F1914-38A3-497C-8D06-E85583D76BD4}" srcOrd="1" destOrd="0" parTransId="{40175B44-8F98-4172-B54C-8A9C1362E8A9}" sibTransId="{F17289C7-477E-4FFD-942D-1FBEF1A1C15A}"/>
    <dgm:cxn modelId="{85B4A7C8-3C07-43D8-92B8-A67C6BD0713D}" type="presOf" srcId="{EC398604-4042-4C76-B24A-FC909F34BB15}" destId="{6EE8E2AD-2DF1-42D9-95F2-85DC49C7C9A6}" srcOrd="0" destOrd="0" presId="urn:microsoft.com/office/officeart/2005/8/layout/hProcess11"/>
    <dgm:cxn modelId="{DE3075CA-EB97-45FD-9A5D-F8CBFBE1B7C3}" type="presOf" srcId="{081783A3-1457-4CF9-8371-D01C4A73B260}" destId="{0E2C56FE-BCAF-4D4B-BD00-C000F7833D4C}" srcOrd="0" destOrd="0" presId="urn:microsoft.com/office/officeart/2005/8/layout/hProcess11"/>
    <dgm:cxn modelId="{5CE177D8-BF66-4B18-AF44-8F80EFC87A77}" type="presOf" srcId="{80D2758E-3C25-4E89-9ABF-91705997A1C6}" destId="{9C05104F-A875-4C48-BD31-F5558FD13C52}" srcOrd="0" destOrd="0" presId="urn:microsoft.com/office/officeart/2005/8/layout/hProcess11"/>
    <dgm:cxn modelId="{20EE0DDE-18A5-4D8C-9618-1AE215F131E1}" type="presOf" srcId="{A82F1914-38A3-497C-8D06-E85583D76BD4}" destId="{269D83DE-08E4-4B26-A78E-BB1D9DC38E59}" srcOrd="0" destOrd="0" presId="urn:microsoft.com/office/officeart/2005/8/layout/hProcess11"/>
    <dgm:cxn modelId="{C74697E3-F001-49A9-8183-E2F04B8FD521}" type="presOf" srcId="{CBA8F049-4BCE-4BB3-8D41-8675A04E832B}" destId="{FDA3ED9B-FB5B-4693-A994-65AD7AF0C49A}" srcOrd="0" destOrd="0" presId="urn:microsoft.com/office/officeart/2005/8/layout/hProcess11"/>
    <dgm:cxn modelId="{7099E2EE-CAE2-4ABC-B744-116B1E1D5303}" type="presOf" srcId="{3F402EDB-06C8-49C0-94B9-6B497F01711A}" destId="{1A574D6B-3A0F-41D7-94FF-6A3B66109CD7}" srcOrd="0" destOrd="0" presId="urn:microsoft.com/office/officeart/2005/8/layout/hProcess11"/>
    <dgm:cxn modelId="{B16A0571-88EB-4BCD-BF6C-C0AF01308749}" type="presParOf" srcId="{7CFF73FA-B118-4DB9-8468-1C6E979C115D}" destId="{C465D521-570D-4B37-AFC6-425EF831FCC2}" srcOrd="0" destOrd="0" presId="urn:microsoft.com/office/officeart/2005/8/layout/hProcess11"/>
    <dgm:cxn modelId="{7736E415-8C9D-4865-8CE9-0F1E6C93D128}" type="presParOf" srcId="{7CFF73FA-B118-4DB9-8468-1C6E979C115D}" destId="{7FBA1E33-D36E-493A-8784-612683AC87BE}" srcOrd="1" destOrd="0" presId="urn:microsoft.com/office/officeart/2005/8/layout/hProcess11"/>
    <dgm:cxn modelId="{8DA9FEBE-02CE-44FC-B906-B15166C36534}" type="presParOf" srcId="{7FBA1E33-D36E-493A-8784-612683AC87BE}" destId="{654FC157-4796-432F-B422-EB30BD85B766}" srcOrd="0" destOrd="0" presId="urn:microsoft.com/office/officeart/2005/8/layout/hProcess11"/>
    <dgm:cxn modelId="{ECDC9669-0AFC-49B0-B171-4E2AE7742A43}" type="presParOf" srcId="{654FC157-4796-432F-B422-EB30BD85B766}" destId="{FDA3ED9B-FB5B-4693-A994-65AD7AF0C49A}" srcOrd="0" destOrd="0" presId="urn:microsoft.com/office/officeart/2005/8/layout/hProcess11"/>
    <dgm:cxn modelId="{19C0D41C-05FD-4DA0-A766-A296349B3410}" type="presParOf" srcId="{654FC157-4796-432F-B422-EB30BD85B766}" destId="{D72FE283-F00B-4DA0-B383-BBAB4FFC9CCE}" srcOrd="1" destOrd="0" presId="urn:microsoft.com/office/officeart/2005/8/layout/hProcess11"/>
    <dgm:cxn modelId="{76EC4DE6-9316-479C-8C72-63F977554730}" type="presParOf" srcId="{654FC157-4796-432F-B422-EB30BD85B766}" destId="{E969EAB5-0642-4A12-9C47-97EA701111DA}" srcOrd="2" destOrd="0" presId="urn:microsoft.com/office/officeart/2005/8/layout/hProcess11"/>
    <dgm:cxn modelId="{1DC4A2D1-6CF3-42DA-9E81-0EABE480BF0F}" type="presParOf" srcId="{7FBA1E33-D36E-493A-8784-612683AC87BE}" destId="{B33C642E-D3C7-471E-92FE-E69CCF1AE508}" srcOrd="1" destOrd="0" presId="urn:microsoft.com/office/officeart/2005/8/layout/hProcess11"/>
    <dgm:cxn modelId="{14AAD942-56D2-44F6-A3E6-B39713E44FCB}" type="presParOf" srcId="{7FBA1E33-D36E-493A-8784-612683AC87BE}" destId="{4F1C97BB-037F-436D-8D7C-C7B487B43AC0}" srcOrd="2" destOrd="0" presId="urn:microsoft.com/office/officeart/2005/8/layout/hProcess11"/>
    <dgm:cxn modelId="{144D9D7D-1ADC-4972-8FA9-7983BEC8FC9B}" type="presParOf" srcId="{4F1C97BB-037F-436D-8D7C-C7B487B43AC0}" destId="{269D83DE-08E4-4B26-A78E-BB1D9DC38E59}" srcOrd="0" destOrd="0" presId="urn:microsoft.com/office/officeart/2005/8/layout/hProcess11"/>
    <dgm:cxn modelId="{1232D1FF-675D-454C-B840-078382B511BE}" type="presParOf" srcId="{4F1C97BB-037F-436D-8D7C-C7B487B43AC0}" destId="{16152B85-806E-4F78-AB5B-E390C0CD4704}" srcOrd="1" destOrd="0" presId="urn:microsoft.com/office/officeart/2005/8/layout/hProcess11"/>
    <dgm:cxn modelId="{A6674762-FDB5-4E95-89C6-BFBA96B072E3}" type="presParOf" srcId="{4F1C97BB-037F-436D-8D7C-C7B487B43AC0}" destId="{921CB521-CF47-420F-BC4B-4E18F0B97662}" srcOrd="2" destOrd="0" presId="urn:microsoft.com/office/officeart/2005/8/layout/hProcess11"/>
    <dgm:cxn modelId="{97387ADA-9E92-4899-A8DB-92C3AB4D3C05}" type="presParOf" srcId="{7FBA1E33-D36E-493A-8784-612683AC87BE}" destId="{823381A3-F8C4-4FC3-8CA1-78045AB4A468}" srcOrd="3" destOrd="0" presId="urn:microsoft.com/office/officeart/2005/8/layout/hProcess11"/>
    <dgm:cxn modelId="{2BCF35F4-5C9E-4DFE-BA6F-51EF63B824E6}" type="presParOf" srcId="{7FBA1E33-D36E-493A-8784-612683AC87BE}" destId="{4B173AFB-B538-47A9-AB07-F40ABCF7CD2A}" srcOrd="4" destOrd="0" presId="urn:microsoft.com/office/officeart/2005/8/layout/hProcess11"/>
    <dgm:cxn modelId="{81A7F6BA-EF2A-4966-B198-C7EA6FC59E35}" type="presParOf" srcId="{4B173AFB-B538-47A9-AB07-F40ABCF7CD2A}" destId="{1A574D6B-3A0F-41D7-94FF-6A3B66109CD7}" srcOrd="0" destOrd="0" presId="urn:microsoft.com/office/officeart/2005/8/layout/hProcess11"/>
    <dgm:cxn modelId="{972F1027-943E-4FF5-9F8F-947E4BEF13B4}" type="presParOf" srcId="{4B173AFB-B538-47A9-AB07-F40ABCF7CD2A}" destId="{F40248B3-0601-4626-A702-38FAACA3B7AB}" srcOrd="1" destOrd="0" presId="urn:microsoft.com/office/officeart/2005/8/layout/hProcess11"/>
    <dgm:cxn modelId="{FB031B9E-CA50-49EC-A24B-A094FBE34168}" type="presParOf" srcId="{4B173AFB-B538-47A9-AB07-F40ABCF7CD2A}" destId="{C8E8AA16-5156-4D9A-8E0E-9003A55CC695}" srcOrd="2" destOrd="0" presId="urn:microsoft.com/office/officeart/2005/8/layout/hProcess11"/>
    <dgm:cxn modelId="{9FA90F9E-3006-4063-9FE6-F6588A12DC8C}" type="presParOf" srcId="{7FBA1E33-D36E-493A-8784-612683AC87BE}" destId="{74332854-4254-49CA-914B-DEE2D67CB0A3}" srcOrd="5" destOrd="0" presId="urn:microsoft.com/office/officeart/2005/8/layout/hProcess11"/>
    <dgm:cxn modelId="{D68FD12A-1A1A-43B3-98D1-5E52099CBD2B}" type="presParOf" srcId="{7FBA1E33-D36E-493A-8784-612683AC87BE}" destId="{396FD7F5-B427-40A5-8734-D85660C37E6E}" srcOrd="6" destOrd="0" presId="urn:microsoft.com/office/officeart/2005/8/layout/hProcess11"/>
    <dgm:cxn modelId="{30006957-CDCD-4386-A21B-7C023B57FD61}" type="presParOf" srcId="{396FD7F5-B427-40A5-8734-D85660C37E6E}" destId="{6EE8E2AD-2DF1-42D9-95F2-85DC49C7C9A6}" srcOrd="0" destOrd="0" presId="urn:microsoft.com/office/officeart/2005/8/layout/hProcess11"/>
    <dgm:cxn modelId="{384672E2-47F5-4A0E-87BB-0BB81E856F99}" type="presParOf" srcId="{396FD7F5-B427-40A5-8734-D85660C37E6E}" destId="{584CECE4-2E8B-4AAE-94A8-078B8A69B350}" srcOrd="1" destOrd="0" presId="urn:microsoft.com/office/officeart/2005/8/layout/hProcess11"/>
    <dgm:cxn modelId="{47EF1997-2AF3-429A-9939-D1019732984B}" type="presParOf" srcId="{396FD7F5-B427-40A5-8734-D85660C37E6E}" destId="{199D678A-55EC-48B0-87CE-F34B8B4D9617}" srcOrd="2" destOrd="0" presId="urn:microsoft.com/office/officeart/2005/8/layout/hProcess11"/>
    <dgm:cxn modelId="{A688A47E-C800-461A-BA74-657579D769E0}" type="presParOf" srcId="{7FBA1E33-D36E-493A-8784-612683AC87BE}" destId="{EC9A1C23-DC14-4B15-B15A-D56540A81B3D}" srcOrd="7" destOrd="0" presId="urn:microsoft.com/office/officeart/2005/8/layout/hProcess11"/>
    <dgm:cxn modelId="{7E1D2A72-E710-458C-B494-D7747E7EAE49}" type="presParOf" srcId="{7FBA1E33-D36E-493A-8784-612683AC87BE}" destId="{D890A2BC-12DE-4CDC-988A-0117915CD233}" srcOrd="8" destOrd="0" presId="urn:microsoft.com/office/officeart/2005/8/layout/hProcess11"/>
    <dgm:cxn modelId="{E6E6DD64-3CD3-4E4A-BB51-1DA46C9EEA40}" type="presParOf" srcId="{D890A2BC-12DE-4CDC-988A-0117915CD233}" destId="{70E97D70-1B8E-463A-BCCA-A30D4CABD7FF}" srcOrd="0" destOrd="0" presId="urn:microsoft.com/office/officeart/2005/8/layout/hProcess11"/>
    <dgm:cxn modelId="{3CFD55CD-D8C6-4F78-87F2-E46152118EFB}" type="presParOf" srcId="{D890A2BC-12DE-4CDC-988A-0117915CD233}" destId="{33959D8D-8DA7-40BC-90B6-ED91812922E2}" srcOrd="1" destOrd="0" presId="urn:microsoft.com/office/officeart/2005/8/layout/hProcess11"/>
    <dgm:cxn modelId="{E8DBFB23-0B9D-4F91-9B9D-200E184454F0}" type="presParOf" srcId="{D890A2BC-12DE-4CDC-988A-0117915CD233}" destId="{CDB7E607-4AF9-494E-AEE3-7B9D3CAEE71C}" srcOrd="2" destOrd="0" presId="urn:microsoft.com/office/officeart/2005/8/layout/hProcess11"/>
    <dgm:cxn modelId="{7787CB7D-3FF5-47E8-AD7C-8929AE002CA3}" type="presParOf" srcId="{7FBA1E33-D36E-493A-8784-612683AC87BE}" destId="{3A4325F2-EDD0-4AF8-80AE-07D9AD658C4A}" srcOrd="9" destOrd="0" presId="urn:microsoft.com/office/officeart/2005/8/layout/hProcess11"/>
    <dgm:cxn modelId="{21301734-8F83-40D7-AF91-21BD968869DF}" type="presParOf" srcId="{7FBA1E33-D36E-493A-8784-612683AC87BE}" destId="{04135D56-9E49-4D4E-B33F-DCDDC8D3B92A}" srcOrd="10" destOrd="0" presId="urn:microsoft.com/office/officeart/2005/8/layout/hProcess11"/>
    <dgm:cxn modelId="{7AEE58B9-D87A-495F-81AE-34A3FEDA3553}" type="presParOf" srcId="{04135D56-9E49-4D4E-B33F-DCDDC8D3B92A}" destId="{D39C8396-8719-4511-8031-A7B9D2C1D8B4}" srcOrd="0" destOrd="0" presId="urn:microsoft.com/office/officeart/2005/8/layout/hProcess11"/>
    <dgm:cxn modelId="{9EE2CC3A-D936-4C24-92DE-74F58FE99D2A}" type="presParOf" srcId="{04135D56-9E49-4D4E-B33F-DCDDC8D3B92A}" destId="{014F1561-D13A-4B35-9DAB-B061CF002101}" srcOrd="1" destOrd="0" presId="urn:microsoft.com/office/officeart/2005/8/layout/hProcess11"/>
    <dgm:cxn modelId="{10E26101-BFAA-4365-9A06-10B8C72AE310}" type="presParOf" srcId="{04135D56-9E49-4D4E-B33F-DCDDC8D3B92A}" destId="{25D78BE3-565C-41B8-ACC8-39260478A740}" srcOrd="2" destOrd="0" presId="urn:microsoft.com/office/officeart/2005/8/layout/hProcess11"/>
    <dgm:cxn modelId="{831F26C9-5A9C-4BC6-90AB-38DAB2A312E8}" type="presParOf" srcId="{7FBA1E33-D36E-493A-8784-612683AC87BE}" destId="{8F1B539B-180E-405D-B9BF-29B54E1F7B43}" srcOrd="11" destOrd="0" presId="urn:microsoft.com/office/officeart/2005/8/layout/hProcess11"/>
    <dgm:cxn modelId="{E0E00DAB-0389-4E09-869F-7648DCFD52BC}" type="presParOf" srcId="{7FBA1E33-D36E-493A-8784-612683AC87BE}" destId="{250901B9-98CD-4F47-8A38-6C48C3575786}" srcOrd="12" destOrd="0" presId="urn:microsoft.com/office/officeart/2005/8/layout/hProcess11"/>
    <dgm:cxn modelId="{1796838C-2CDD-4A60-91FE-9BC3BD7F1BCE}" type="presParOf" srcId="{250901B9-98CD-4F47-8A38-6C48C3575786}" destId="{0E2C56FE-BCAF-4D4B-BD00-C000F7833D4C}" srcOrd="0" destOrd="0" presId="urn:microsoft.com/office/officeart/2005/8/layout/hProcess11"/>
    <dgm:cxn modelId="{9517FF02-E9CA-4A40-BFB9-F0F22C3E40B4}" type="presParOf" srcId="{250901B9-98CD-4F47-8A38-6C48C3575786}" destId="{5B2B62B2-8CEC-4538-A09D-3CE8DC450001}" srcOrd="1" destOrd="0" presId="urn:microsoft.com/office/officeart/2005/8/layout/hProcess11"/>
    <dgm:cxn modelId="{F09276BA-5B1F-4E5A-B0B5-4371B1592787}" type="presParOf" srcId="{250901B9-98CD-4F47-8A38-6C48C3575786}" destId="{15FE200E-F64C-403B-B2C2-69CC201CF745}" srcOrd="2" destOrd="0" presId="urn:microsoft.com/office/officeart/2005/8/layout/hProcess11"/>
    <dgm:cxn modelId="{8A2D2E5E-B569-4E60-BE96-5E4CBC3EC9E3}" type="presParOf" srcId="{7FBA1E33-D36E-493A-8784-612683AC87BE}" destId="{B27B2662-6533-43AB-A909-11B7D66F6A2F}" srcOrd="13" destOrd="0" presId="urn:microsoft.com/office/officeart/2005/8/layout/hProcess11"/>
    <dgm:cxn modelId="{91A9A9B1-35E5-4984-B946-FCC9D571C161}" type="presParOf" srcId="{7FBA1E33-D36E-493A-8784-612683AC87BE}" destId="{5DC55DCB-7625-4854-A9B4-0DF68BD1EE15}" srcOrd="14" destOrd="0" presId="urn:microsoft.com/office/officeart/2005/8/layout/hProcess11"/>
    <dgm:cxn modelId="{D2850803-FEA4-4EDE-BF2E-6FABEEE1199D}" type="presParOf" srcId="{5DC55DCB-7625-4854-A9B4-0DF68BD1EE15}" destId="{9C05104F-A875-4C48-BD31-F5558FD13C52}" srcOrd="0" destOrd="0" presId="urn:microsoft.com/office/officeart/2005/8/layout/hProcess11"/>
    <dgm:cxn modelId="{BFECF23E-6079-4888-9E9A-52D45BA58B29}" type="presParOf" srcId="{5DC55DCB-7625-4854-A9B4-0DF68BD1EE15}" destId="{9972D064-D4D0-4115-8979-C26FE10624D2}" srcOrd="1" destOrd="0" presId="urn:microsoft.com/office/officeart/2005/8/layout/hProcess11"/>
    <dgm:cxn modelId="{330DF688-3CBC-4DB6-B18A-8A423BD90598}" type="presParOf" srcId="{5DC55DCB-7625-4854-A9B4-0DF68BD1EE15}" destId="{6010F056-43D3-4E53-A9C4-64707BF6A2FD}" srcOrd="2" destOrd="0" presId="urn:microsoft.com/office/officeart/2005/8/layout/hProcess11"/>
    <dgm:cxn modelId="{03C101D4-7312-4D2F-B817-CBFF872639F2}" type="presParOf" srcId="{7FBA1E33-D36E-493A-8784-612683AC87BE}" destId="{C6EB8170-ADDD-4F59-98F1-2C88052B6332}" srcOrd="15" destOrd="0" presId="urn:microsoft.com/office/officeart/2005/8/layout/hProcess11"/>
    <dgm:cxn modelId="{7E9341C1-85CA-436D-B98A-B182F3C701B2}" type="presParOf" srcId="{7FBA1E33-D36E-493A-8784-612683AC87BE}" destId="{91918A26-A757-4246-ABEC-CE2E0C2A1A7A}" srcOrd="16" destOrd="0" presId="urn:microsoft.com/office/officeart/2005/8/layout/hProcess11"/>
    <dgm:cxn modelId="{F5EFE335-97B3-4889-BA42-4E305DAFEA8A}" type="presParOf" srcId="{91918A26-A757-4246-ABEC-CE2E0C2A1A7A}" destId="{0177CD38-DB96-4F6F-B1B7-120D6DA3594D}" srcOrd="0" destOrd="0" presId="urn:microsoft.com/office/officeart/2005/8/layout/hProcess11"/>
    <dgm:cxn modelId="{1D898551-0C99-4562-AA4E-BDECC2D317BA}" type="presParOf" srcId="{91918A26-A757-4246-ABEC-CE2E0C2A1A7A}" destId="{51D69F6A-1E03-4D0E-BACF-B9FCD2DB70FD}" srcOrd="1" destOrd="0" presId="urn:microsoft.com/office/officeart/2005/8/layout/hProcess11"/>
    <dgm:cxn modelId="{D692CFE7-DEF2-4808-B4BE-1CD734496536}" type="presParOf" srcId="{91918A26-A757-4246-ABEC-CE2E0C2A1A7A}" destId="{5EC74491-50CC-4B7A-9B3B-9DCACDF6B07F}"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13059-87CA-4B2F-8FED-970065B145C1}">
      <dsp:nvSpPr>
        <dsp:cNvPr id="0" name=""/>
        <dsp:cNvSpPr/>
      </dsp:nvSpPr>
      <dsp:spPr>
        <a:xfrm>
          <a:off x="4064000" y="1616240"/>
          <a:ext cx="249510" cy="1093092"/>
        </a:xfrm>
        <a:custGeom>
          <a:avLst/>
          <a:gdLst/>
          <a:ahLst/>
          <a:cxnLst/>
          <a:rect l="0" t="0" r="0" b="0"/>
          <a:pathLst>
            <a:path>
              <a:moveTo>
                <a:pt x="0" y="0"/>
              </a:moveTo>
              <a:lnTo>
                <a:pt x="0" y="1093092"/>
              </a:lnTo>
              <a:lnTo>
                <a:pt x="249510" y="109309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E4C7B9D-0C12-4D5A-BD0C-80411BF68D18}">
      <dsp:nvSpPr>
        <dsp:cNvPr id="0" name=""/>
        <dsp:cNvSpPr/>
      </dsp:nvSpPr>
      <dsp:spPr>
        <a:xfrm>
          <a:off x="3814489" y="1616240"/>
          <a:ext cx="249510" cy="1093092"/>
        </a:xfrm>
        <a:custGeom>
          <a:avLst/>
          <a:gdLst/>
          <a:ahLst/>
          <a:cxnLst/>
          <a:rect l="0" t="0" r="0" b="0"/>
          <a:pathLst>
            <a:path>
              <a:moveTo>
                <a:pt x="249510" y="0"/>
              </a:moveTo>
              <a:lnTo>
                <a:pt x="249510" y="1093092"/>
              </a:lnTo>
              <a:lnTo>
                <a:pt x="0" y="1093092"/>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B995A-0F8E-48BA-9DD2-F3F7D10D2D41}">
      <dsp:nvSpPr>
        <dsp:cNvPr id="0" name=""/>
        <dsp:cNvSpPr/>
      </dsp:nvSpPr>
      <dsp:spPr>
        <a:xfrm>
          <a:off x="4064000" y="1616240"/>
          <a:ext cx="2875309" cy="2186185"/>
        </a:xfrm>
        <a:custGeom>
          <a:avLst/>
          <a:gdLst/>
          <a:ahLst/>
          <a:cxnLst/>
          <a:rect l="0" t="0" r="0" b="0"/>
          <a:pathLst>
            <a:path>
              <a:moveTo>
                <a:pt x="0" y="0"/>
              </a:moveTo>
              <a:lnTo>
                <a:pt x="0" y="1936675"/>
              </a:lnTo>
              <a:lnTo>
                <a:pt x="2875309" y="1936675"/>
              </a:lnTo>
              <a:lnTo>
                <a:pt x="2875309" y="218618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64C4CCE-86B7-4509-BBC9-45EBAD1D0B2E}">
      <dsp:nvSpPr>
        <dsp:cNvPr id="0" name=""/>
        <dsp:cNvSpPr/>
      </dsp:nvSpPr>
      <dsp:spPr>
        <a:xfrm>
          <a:off x="4018280" y="1616240"/>
          <a:ext cx="91440" cy="2186185"/>
        </a:xfrm>
        <a:custGeom>
          <a:avLst/>
          <a:gdLst/>
          <a:ahLst/>
          <a:cxnLst/>
          <a:rect l="0" t="0" r="0" b="0"/>
          <a:pathLst>
            <a:path>
              <a:moveTo>
                <a:pt x="45720" y="0"/>
              </a:moveTo>
              <a:lnTo>
                <a:pt x="45720" y="218618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1383CF-41B6-4B69-8605-9FEE6FEC7662}">
      <dsp:nvSpPr>
        <dsp:cNvPr id="0" name=""/>
        <dsp:cNvSpPr/>
      </dsp:nvSpPr>
      <dsp:spPr>
        <a:xfrm>
          <a:off x="1188690" y="1616240"/>
          <a:ext cx="2875309" cy="2186185"/>
        </a:xfrm>
        <a:custGeom>
          <a:avLst/>
          <a:gdLst/>
          <a:ahLst/>
          <a:cxnLst/>
          <a:rect l="0" t="0" r="0" b="0"/>
          <a:pathLst>
            <a:path>
              <a:moveTo>
                <a:pt x="2875309" y="0"/>
              </a:moveTo>
              <a:lnTo>
                <a:pt x="2875309" y="1936675"/>
              </a:lnTo>
              <a:lnTo>
                <a:pt x="0" y="1936675"/>
              </a:lnTo>
              <a:lnTo>
                <a:pt x="0" y="2186185"/>
              </a:lnTo>
            </a:path>
          </a:pathLst>
        </a:cu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BFCCB8E-72BC-4B7A-ADEB-24DAF356CA17}">
      <dsp:nvSpPr>
        <dsp:cNvPr id="0" name=""/>
        <dsp:cNvSpPr/>
      </dsp:nvSpPr>
      <dsp:spPr>
        <a:xfrm>
          <a:off x="2875855" y="428096"/>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Prompt Engineering</a:t>
          </a:r>
        </a:p>
      </dsp:txBody>
      <dsp:txXfrm>
        <a:off x="2875855" y="428096"/>
        <a:ext cx="2376289" cy="1188144"/>
      </dsp:txXfrm>
    </dsp:sp>
    <dsp:sp modelId="{3419C8AE-6530-4DA0-B91E-EB75561B88FE}">
      <dsp:nvSpPr>
        <dsp:cNvPr id="0" name=""/>
        <dsp:cNvSpPr/>
      </dsp:nvSpPr>
      <dsp:spPr>
        <a:xfrm>
          <a:off x="545" y="3802426"/>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prstClr val="white"/>
              </a:solidFill>
              <a:latin typeface="Segoe UI"/>
              <a:ea typeface="+mn-ea"/>
              <a:cs typeface="+mn-cs"/>
            </a:rPr>
            <a:t>Option 1: A natural language query application on SQL data</a:t>
          </a:r>
        </a:p>
      </dsp:txBody>
      <dsp:txXfrm>
        <a:off x="545" y="3802426"/>
        <a:ext cx="2376289" cy="1188144"/>
      </dsp:txXfrm>
    </dsp:sp>
    <dsp:sp modelId="{E16CCDF6-A24F-4122-B9B5-26734DE55E29}">
      <dsp:nvSpPr>
        <dsp:cNvPr id="0" name=""/>
        <dsp:cNvSpPr/>
      </dsp:nvSpPr>
      <dsp:spPr>
        <a:xfrm>
          <a:off x="2875855" y="3802426"/>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prstClr val="white"/>
              </a:solidFill>
              <a:latin typeface="Segoe UI"/>
              <a:ea typeface="+mn-ea"/>
              <a:cs typeface="+mn-cs"/>
            </a:rPr>
            <a:t>Option 2: An AOAI data pipeline to extract insights from unstructured data</a:t>
          </a:r>
          <a:endParaRPr lang="en-US" sz="1900" kern="1200" dirty="0"/>
        </a:p>
      </dsp:txBody>
      <dsp:txXfrm>
        <a:off x="2875855" y="3802426"/>
        <a:ext cx="2376289" cy="1188144"/>
      </dsp:txXfrm>
    </dsp:sp>
    <dsp:sp modelId="{152624DE-6A62-4E07-BC62-1F5B3053199B}">
      <dsp:nvSpPr>
        <dsp:cNvPr id="0" name=""/>
        <dsp:cNvSpPr/>
      </dsp:nvSpPr>
      <dsp:spPr>
        <a:xfrm>
          <a:off x="5751165" y="3802426"/>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sz="1900" kern="1200" dirty="0">
              <a:solidFill>
                <a:prstClr val="white"/>
              </a:solidFill>
              <a:latin typeface="Segoe UI"/>
              <a:ea typeface="+mn-ea"/>
              <a:cs typeface="+mn-cs"/>
            </a:rPr>
            <a:t>O</a:t>
          </a:r>
          <a:r>
            <a:rPr lang="en-US" sz="1900" kern="1200" dirty="0">
              <a:solidFill>
                <a:prstClr val="white"/>
              </a:solidFill>
              <a:latin typeface="Segoe UI"/>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p</a:t>
          </a:r>
          <a:r>
            <a:rPr lang="en-US" sz="1900" kern="1200" dirty="0">
              <a:solidFill>
                <a:prstClr val="white"/>
              </a:solidFill>
              <a:latin typeface="Segoe UI"/>
              <a:ea typeface="+mn-ea"/>
              <a:cs typeface="+mn-cs"/>
            </a:rPr>
            <a:t>tion 3: </a:t>
          </a:r>
          <a:r>
            <a:rPr lang="en-US" sz="1900" u="none" kern="1200" dirty="0">
              <a:solidFill>
                <a:prstClr val="white"/>
              </a:solidFill>
              <a:latin typeface="Segoe UI"/>
              <a:ea typeface="+mn-ea"/>
              <a:cs typeface="+mn-cs"/>
            </a:rPr>
            <a:t>Make </a:t>
          </a:r>
          <a:r>
            <a:rPr lang="en-US" sz="1900" u="none" kern="1200" dirty="0" err="1">
              <a:solidFill>
                <a:prstClr val="white"/>
              </a:solidFill>
              <a:latin typeface="Segoe UI"/>
              <a:ea typeface="+mn-ea"/>
              <a:cs typeface="+mn-cs"/>
            </a:rPr>
            <a:t>ChatGPT</a:t>
          </a:r>
          <a:r>
            <a:rPr lang="en-US" sz="1900" u="none" kern="1200" dirty="0">
              <a:solidFill>
                <a:prstClr val="white"/>
              </a:solidFill>
              <a:latin typeface="Segoe UI"/>
              <a:ea typeface="+mn-ea"/>
              <a:cs typeface="+mn-cs"/>
            </a:rPr>
            <a:t> works on your own proprietary dataset</a:t>
          </a:r>
          <a:endParaRPr lang="en-US" sz="1900" u="sng" kern="1200" dirty="0">
            <a:solidFill>
              <a:prstClr val="white"/>
            </a:solidFill>
            <a:latin typeface="Segoe UI"/>
            <a:ea typeface="+mn-ea"/>
            <a:cs typeface="+mn-cs"/>
          </a:endParaRPr>
        </a:p>
      </dsp:txBody>
      <dsp:txXfrm>
        <a:off x="5751165" y="3802426"/>
        <a:ext cx="2376289" cy="1188144"/>
      </dsp:txXfrm>
    </dsp:sp>
    <dsp:sp modelId="{74467B7E-3D18-4D1D-AA03-7DE201874D36}">
      <dsp:nvSpPr>
        <dsp:cNvPr id="0" name=""/>
        <dsp:cNvSpPr/>
      </dsp:nvSpPr>
      <dsp:spPr>
        <a:xfrm>
          <a:off x="1438200" y="2115261"/>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Build your first </a:t>
          </a:r>
          <a:r>
            <a:rPr lang="en-US" sz="2100" kern="1200" dirty="0" err="1"/>
            <a:t>OpenAI</a:t>
          </a:r>
          <a:r>
            <a:rPr lang="en-US" sz="2100" kern="1200" dirty="0"/>
            <a:t> application with Power App</a:t>
          </a:r>
        </a:p>
      </dsp:txBody>
      <dsp:txXfrm>
        <a:off x="1438200" y="2115261"/>
        <a:ext cx="2376289" cy="1188144"/>
      </dsp:txXfrm>
    </dsp:sp>
    <dsp:sp modelId="{B36D1120-0799-41CE-8659-35F8F20E6D83}">
      <dsp:nvSpPr>
        <dsp:cNvPr id="0" name=""/>
        <dsp:cNvSpPr/>
      </dsp:nvSpPr>
      <dsp:spPr>
        <a:xfrm>
          <a:off x="4313510" y="2115261"/>
          <a:ext cx="2376289" cy="1188144"/>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Use </a:t>
          </a:r>
          <a:r>
            <a:rPr lang="en-US" sz="2100" kern="1200" dirty="0" err="1"/>
            <a:t>OpenAI</a:t>
          </a:r>
          <a:r>
            <a:rPr lang="en-US" sz="2100" kern="1200" dirty="0"/>
            <a:t> Python SDK</a:t>
          </a:r>
        </a:p>
      </dsp:txBody>
      <dsp:txXfrm>
        <a:off x="4313510" y="2115261"/>
        <a:ext cx="2376289" cy="11881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65D521-570D-4B37-AFC6-425EF831FCC2}">
      <dsp:nvSpPr>
        <dsp:cNvPr id="0" name=""/>
        <dsp:cNvSpPr/>
      </dsp:nvSpPr>
      <dsp:spPr>
        <a:xfrm>
          <a:off x="0" y="1625600"/>
          <a:ext cx="10374911" cy="2167466"/>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A3ED9B-FB5B-4693-A994-65AD7AF0C49A}">
      <dsp:nvSpPr>
        <dsp:cNvPr id="0" name=""/>
        <dsp:cNvSpPr/>
      </dsp:nvSpPr>
      <dsp:spPr>
        <a:xfrm>
          <a:off x="2621"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latin typeface="+mj-lt"/>
            </a:rPr>
            <a:t>Word2Vec</a:t>
          </a:r>
          <a:br>
            <a:rPr lang="en-US" sz="1000" b="1" kern="1200">
              <a:latin typeface="+mj-lt"/>
            </a:rPr>
          </a:br>
          <a:r>
            <a:rPr lang="en-US" sz="1000" b="1" kern="1200">
              <a:latin typeface="+mj-lt"/>
            </a:rPr>
            <a:t>Jan 2013</a:t>
          </a:r>
        </a:p>
      </dsp:txBody>
      <dsp:txXfrm>
        <a:off x="2621" y="0"/>
        <a:ext cx="992784" cy="2167466"/>
      </dsp:txXfrm>
    </dsp:sp>
    <dsp:sp modelId="{D72FE283-F00B-4DA0-B383-BBAB4FFC9CCE}">
      <dsp:nvSpPr>
        <dsp:cNvPr id="0" name=""/>
        <dsp:cNvSpPr/>
      </dsp:nvSpPr>
      <dsp:spPr>
        <a:xfrm>
          <a:off x="228080" y="2438400"/>
          <a:ext cx="541866" cy="541866"/>
        </a:xfrm>
        <a:prstGeom prst="ellipse">
          <a:avLst/>
        </a:prstGeom>
        <a:solidFill>
          <a:schemeClr val="accent1">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9D83DE-08E4-4B26-A78E-BB1D9DC38E59}">
      <dsp:nvSpPr>
        <dsp:cNvPr id="0" name=""/>
        <dsp:cNvSpPr/>
      </dsp:nvSpPr>
      <dsp:spPr>
        <a:xfrm>
          <a:off x="1045045" y="325120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latin typeface="+mj-lt"/>
            </a:rPr>
            <a:t>Glove</a:t>
          </a:r>
          <a:br>
            <a:rPr lang="en-US" sz="1000" b="1" kern="1200">
              <a:latin typeface="+mj-lt"/>
            </a:rPr>
          </a:br>
          <a:r>
            <a:rPr lang="en-US" sz="1000" b="1" kern="1200">
              <a:latin typeface="+mj-lt"/>
            </a:rPr>
            <a:t>Jan 2014</a:t>
          </a:r>
        </a:p>
      </dsp:txBody>
      <dsp:txXfrm>
        <a:off x="1045045" y="3251200"/>
        <a:ext cx="992784" cy="2167466"/>
      </dsp:txXfrm>
    </dsp:sp>
    <dsp:sp modelId="{16152B85-806E-4F78-AB5B-E390C0CD4704}">
      <dsp:nvSpPr>
        <dsp:cNvPr id="0" name=""/>
        <dsp:cNvSpPr/>
      </dsp:nvSpPr>
      <dsp:spPr>
        <a:xfrm>
          <a:off x="1270504" y="2438400"/>
          <a:ext cx="541866" cy="541866"/>
        </a:xfrm>
        <a:prstGeom prst="ellipse">
          <a:avLst/>
        </a:prstGeom>
        <a:solidFill>
          <a:schemeClr val="accent1">
            <a:shade val="80000"/>
            <a:hueOff val="98144"/>
            <a:satOff val="-5359"/>
            <a:lumOff val="448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A574D6B-3A0F-41D7-94FF-6A3B66109CD7}">
      <dsp:nvSpPr>
        <dsp:cNvPr id="0" name=""/>
        <dsp:cNvSpPr/>
      </dsp:nvSpPr>
      <dsp:spPr>
        <a:xfrm>
          <a:off x="2087469"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latin typeface="+mj-lt"/>
            </a:rPr>
            <a:t>FastText</a:t>
          </a:r>
          <a:br>
            <a:rPr lang="en-US" sz="1000" b="1" kern="1200">
              <a:latin typeface="+mj-lt"/>
            </a:rPr>
          </a:br>
          <a:r>
            <a:rPr lang="en-US" sz="1000" b="1" kern="1200">
              <a:latin typeface="+mj-lt"/>
            </a:rPr>
            <a:t>Jan 2016</a:t>
          </a:r>
        </a:p>
      </dsp:txBody>
      <dsp:txXfrm>
        <a:off x="2087469" y="0"/>
        <a:ext cx="992784" cy="2167466"/>
      </dsp:txXfrm>
    </dsp:sp>
    <dsp:sp modelId="{F40248B3-0601-4626-A702-38FAACA3B7AB}">
      <dsp:nvSpPr>
        <dsp:cNvPr id="0" name=""/>
        <dsp:cNvSpPr/>
      </dsp:nvSpPr>
      <dsp:spPr>
        <a:xfrm>
          <a:off x="2312928" y="2438400"/>
          <a:ext cx="541866" cy="541866"/>
        </a:xfrm>
        <a:prstGeom prst="ellipse">
          <a:avLst/>
        </a:prstGeom>
        <a:solidFill>
          <a:schemeClr val="accent1">
            <a:shade val="80000"/>
            <a:hueOff val="196289"/>
            <a:satOff val="-10718"/>
            <a:lumOff val="897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E8E2AD-2DF1-42D9-95F2-85DC49C7C9A6}">
      <dsp:nvSpPr>
        <dsp:cNvPr id="0" name=""/>
        <dsp:cNvSpPr/>
      </dsp:nvSpPr>
      <dsp:spPr>
        <a:xfrm>
          <a:off x="3129893" y="325120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latin typeface="+mj-lt"/>
            </a:rPr>
            <a:t>Transformers</a:t>
          </a:r>
          <a:br>
            <a:rPr lang="en-US" sz="1000" b="1" kern="1200">
              <a:latin typeface="+mj-lt"/>
            </a:rPr>
          </a:br>
          <a:r>
            <a:rPr lang="en-US" sz="1000" b="1" kern="1200">
              <a:latin typeface="+mj-lt"/>
            </a:rPr>
            <a:t>Jun 2017</a:t>
          </a:r>
        </a:p>
      </dsp:txBody>
      <dsp:txXfrm>
        <a:off x="3129893" y="3251200"/>
        <a:ext cx="992784" cy="2167466"/>
      </dsp:txXfrm>
    </dsp:sp>
    <dsp:sp modelId="{584CECE4-2E8B-4AAE-94A8-078B8A69B350}">
      <dsp:nvSpPr>
        <dsp:cNvPr id="0" name=""/>
        <dsp:cNvSpPr/>
      </dsp:nvSpPr>
      <dsp:spPr>
        <a:xfrm>
          <a:off x="3355352" y="2438400"/>
          <a:ext cx="541866" cy="541866"/>
        </a:xfrm>
        <a:prstGeom prst="ellipse">
          <a:avLst/>
        </a:prstGeom>
        <a:solidFill>
          <a:schemeClr val="accent1">
            <a:shade val="80000"/>
            <a:hueOff val="294433"/>
            <a:satOff val="-16077"/>
            <a:lumOff val="1345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E97D70-1B8E-463A-BCCA-A30D4CABD7FF}">
      <dsp:nvSpPr>
        <dsp:cNvPr id="0" name=""/>
        <dsp:cNvSpPr/>
      </dsp:nvSpPr>
      <dsp:spPr>
        <a:xfrm>
          <a:off x="4172317"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latin typeface="+mj-lt"/>
            </a:rPr>
            <a:t>BlazingText</a:t>
          </a:r>
          <a:br>
            <a:rPr lang="en-US" sz="1000" b="1" kern="1200">
              <a:latin typeface="+mj-lt"/>
            </a:rPr>
          </a:br>
          <a:r>
            <a:rPr lang="en-US" sz="1000" b="1" kern="1200">
              <a:latin typeface="+mj-lt"/>
            </a:rPr>
            <a:t>Nov 2017</a:t>
          </a:r>
        </a:p>
      </dsp:txBody>
      <dsp:txXfrm>
        <a:off x="4172317" y="0"/>
        <a:ext cx="992784" cy="2167466"/>
      </dsp:txXfrm>
    </dsp:sp>
    <dsp:sp modelId="{33959D8D-8DA7-40BC-90B6-ED91812922E2}">
      <dsp:nvSpPr>
        <dsp:cNvPr id="0" name=""/>
        <dsp:cNvSpPr/>
      </dsp:nvSpPr>
      <dsp:spPr>
        <a:xfrm>
          <a:off x="4397776" y="2438400"/>
          <a:ext cx="541866" cy="541866"/>
        </a:xfrm>
        <a:prstGeom prst="ellipse">
          <a:avLst/>
        </a:prstGeom>
        <a:solidFill>
          <a:schemeClr val="accent1">
            <a:shade val="80000"/>
            <a:hueOff val="392577"/>
            <a:satOff val="-21437"/>
            <a:lumOff val="179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39C8396-8719-4511-8031-A7B9D2C1D8B4}">
      <dsp:nvSpPr>
        <dsp:cNvPr id="0" name=""/>
        <dsp:cNvSpPr/>
      </dsp:nvSpPr>
      <dsp:spPr>
        <a:xfrm>
          <a:off x="5214741" y="325120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latin typeface="+mj-lt"/>
            </a:rPr>
            <a:t>ELMo</a:t>
          </a:r>
          <a:br>
            <a:rPr lang="en-US" sz="1000" b="1" kern="1200">
              <a:latin typeface="+mj-lt"/>
            </a:rPr>
          </a:br>
          <a:r>
            <a:rPr lang="en-US" sz="1000" b="1" kern="1200">
              <a:latin typeface="+mj-lt"/>
            </a:rPr>
            <a:t>Feb 2018</a:t>
          </a:r>
        </a:p>
      </dsp:txBody>
      <dsp:txXfrm>
        <a:off x="5214741" y="3251200"/>
        <a:ext cx="992784" cy="2167466"/>
      </dsp:txXfrm>
    </dsp:sp>
    <dsp:sp modelId="{014F1561-D13A-4B35-9DAB-B061CF002101}">
      <dsp:nvSpPr>
        <dsp:cNvPr id="0" name=""/>
        <dsp:cNvSpPr/>
      </dsp:nvSpPr>
      <dsp:spPr>
        <a:xfrm>
          <a:off x="5440200" y="2438400"/>
          <a:ext cx="541866" cy="541866"/>
        </a:xfrm>
        <a:prstGeom prst="ellipse">
          <a:avLst/>
        </a:prstGeom>
        <a:solidFill>
          <a:schemeClr val="accent1">
            <a:shade val="80000"/>
            <a:hueOff val="490722"/>
            <a:satOff val="-26796"/>
            <a:lumOff val="2242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2C56FE-BCAF-4D4B-BD00-C000F7833D4C}">
      <dsp:nvSpPr>
        <dsp:cNvPr id="0" name=""/>
        <dsp:cNvSpPr/>
      </dsp:nvSpPr>
      <dsp:spPr>
        <a:xfrm>
          <a:off x="6257165"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a:lnSpc>
              <a:spcPct val="90000"/>
            </a:lnSpc>
            <a:spcBef>
              <a:spcPct val="0"/>
            </a:spcBef>
            <a:spcAft>
              <a:spcPct val="35000"/>
            </a:spcAft>
            <a:buNone/>
          </a:pPr>
          <a:r>
            <a:rPr lang="en-US" sz="1000" b="1" kern="1200">
              <a:latin typeface="+mj-lt"/>
            </a:rPr>
            <a:t>GPT</a:t>
          </a:r>
          <a:br>
            <a:rPr lang="en-US" sz="1000" b="1" kern="1200">
              <a:latin typeface="+mj-lt"/>
            </a:rPr>
          </a:br>
          <a:r>
            <a:rPr lang="en-US" sz="1000" b="1" kern="1200">
              <a:latin typeface="+mj-lt"/>
            </a:rPr>
            <a:t>Jul 2018</a:t>
          </a:r>
        </a:p>
      </dsp:txBody>
      <dsp:txXfrm>
        <a:off x="6257165" y="0"/>
        <a:ext cx="992784" cy="2167466"/>
      </dsp:txXfrm>
    </dsp:sp>
    <dsp:sp modelId="{5B2B62B2-8CEC-4538-A09D-3CE8DC450001}">
      <dsp:nvSpPr>
        <dsp:cNvPr id="0" name=""/>
        <dsp:cNvSpPr/>
      </dsp:nvSpPr>
      <dsp:spPr>
        <a:xfrm>
          <a:off x="6482624" y="2438400"/>
          <a:ext cx="541866" cy="541866"/>
        </a:xfrm>
        <a:prstGeom prst="ellipse">
          <a:avLst/>
        </a:prstGeom>
        <a:solidFill>
          <a:schemeClr val="accent1">
            <a:shade val="80000"/>
            <a:hueOff val="588866"/>
            <a:satOff val="-32155"/>
            <a:lumOff val="2691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05104F-A875-4C48-BD31-F5558FD13C52}">
      <dsp:nvSpPr>
        <dsp:cNvPr id="0" name=""/>
        <dsp:cNvSpPr/>
      </dsp:nvSpPr>
      <dsp:spPr>
        <a:xfrm>
          <a:off x="7299589" y="325120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t" anchorCtr="0">
          <a:noAutofit/>
        </a:bodyPr>
        <a:lstStyle/>
        <a:p>
          <a:pPr marL="0" lvl="0" indent="0" algn="ctr" defTabSz="444500">
            <a:lnSpc>
              <a:spcPct val="90000"/>
            </a:lnSpc>
            <a:spcBef>
              <a:spcPct val="0"/>
            </a:spcBef>
            <a:spcAft>
              <a:spcPct val="35000"/>
            </a:spcAft>
            <a:buNone/>
          </a:pPr>
          <a:r>
            <a:rPr lang="en-US" sz="1000" b="1" kern="1200">
              <a:latin typeface="+mj-lt"/>
            </a:rPr>
            <a:t>BERT</a:t>
          </a:r>
          <a:br>
            <a:rPr lang="en-US" sz="1000" b="1" kern="1200">
              <a:latin typeface="+mj-lt"/>
            </a:rPr>
          </a:br>
          <a:r>
            <a:rPr lang="en-US" sz="1000" b="1" kern="1200">
              <a:latin typeface="+mj-lt"/>
            </a:rPr>
            <a:t>Oct 2018</a:t>
          </a:r>
        </a:p>
      </dsp:txBody>
      <dsp:txXfrm>
        <a:off x="7299589" y="3251200"/>
        <a:ext cx="992784" cy="2167466"/>
      </dsp:txXfrm>
    </dsp:sp>
    <dsp:sp modelId="{9972D064-D4D0-4115-8979-C26FE10624D2}">
      <dsp:nvSpPr>
        <dsp:cNvPr id="0" name=""/>
        <dsp:cNvSpPr/>
      </dsp:nvSpPr>
      <dsp:spPr>
        <a:xfrm>
          <a:off x="7525048" y="2438400"/>
          <a:ext cx="541866" cy="541866"/>
        </a:xfrm>
        <a:prstGeom prst="ellipse">
          <a:avLst/>
        </a:prstGeom>
        <a:solidFill>
          <a:schemeClr val="accent1">
            <a:shade val="80000"/>
            <a:hueOff val="687010"/>
            <a:satOff val="-37514"/>
            <a:lumOff val="3139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77CD38-DB96-4F6F-B1B7-120D6DA3594D}">
      <dsp:nvSpPr>
        <dsp:cNvPr id="0" name=""/>
        <dsp:cNvSpPr/>
      </dsp:nvSpPr>
      <dsp:spPr>
        <a:xfrm>
          <a:off x="8342013" y="0"/>
          <a:ext cx="992784" cy="21674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20" tIns="71120" rIns="71120" bIns="71120" numCol="1" spcCol="1270" anchor="b" anchorCtr="0">
          <a:noAutofit/>
        </a:bodyPr>
        <a:lstStyle/>
        <a:p>
          <a:pPr marL="0" lvl="0" indent="0" algn="ctr" defTabSz="444500" rtl="0">
            <a:lnSpc>
              <a:spcPct val="90000"/>
            </a:lnSpc>
            <a:spcBef>
              <a:spcPct val="0"/>
            </a:spcBef>
            <a:spcAft>
              <a:spcPct val="35000"/>
            </a:spcAft>
            <a:buNone/>
          </a:pPr>
          <a:r>
            <a:rPr lang="en-US" sz="1000" b="1" kern="1200">
              <a:latin typeface="+mj-lt"/>
            </a:rPr>
            <a:t>GPT-3 </a:t>
          </a:r>
          <a:br>
            <a:rPr lang="en-US" sz="1000" b="1" kern="1200">
              <a:latin typeface="+mj-lt"/>
            </a:rPr>
          </a:br>
          <a:r>
            <a:rPr lang="en-US" sz="1000" b="1" kern="1200">
              <a:latin typeface="+mj-lt"/>
            </a:rPr>
            <a:t>May 2020</a:t>
          </a:r>
        </a:p>
      </dsp:txBody>
      <dsp:txXfrm>
        <a:off x="8342013" y="0"/>
        <a:ext cx="992784" cy="2167466"/>
      </dsp:txXfrm>
    </dsp:sp>
    <dsp:sp modelId="{51D69F6A-1E03-4D0E-BACF-B9FCD2DB70FD}">
      <dsp:nvSpPr>
        <dsp:cNvPr id="0" name=""/>
        <dsp:cNvSpPr/>
      </dsp:nvSpPr>
      <dsp:spPr>
        <a:xfrm>
          <a:off x="8567472" y="2438400"/>
          <a:ext cx="541866" cy="541866"/>
        </a:xfrm>
        <a:prstGeom prst="ellipse">
          <a:avLst/>
        </a:prstGeom>
        <a:solidFill>
          <a:schemeClr val="accent1">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3B7E4-ECE3-4E0F-B007-8A963A5DA9CF}" type="datetimeFigureOut">
              <a:rPr lang="en-US" smtClean="0"/>
              <a:t>3/2/2023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ED841-078D-4814-8BEE-1F1F3F6D6404}" type="slidenum">
              <a:rPr lang="en-US" smtClean="0"/>
              <a:t>‹#›</a:t>
            </a:fld>
            <a:endParaRPr lang="en-US"/>
          </a:p>
        </p:txBody>
      </p:sp>
    </p:spTree>
    <p:extLst>
      <p:ext uri="{BB962C8B-B14F-4D97-AF65-F5344CB8AC3E}">
        <p14:creationId xmlns:p14="http://schemas.microsoft.com/office/powerpoint/2010/main" val="21249917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openai.com/api/pricing"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beta.openai.com/docs/guides/fine-tunin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a:t>
            </a:fld>
            <a:endParaRPr lang="en-US"/>
          </a:p>
        </p:txBody>
      </p:sp>
    </p:spTree>
    <p:extLst>
      <p:ext uri="{BB962C8B-B14F-4D97-AF65-F5344CB8AC3E}">
        <p14:creationId xmlns:p14="http://schemas.microsoft.com/office/powerpoint/2010/main" val="1991167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18203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04358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43ED841-078D-4814-8BEE-1F1F3F6D6404}" type="slidenum">
              <a:rPr lang="en-US" smtClean="0"/>
              <a:t>16</a:t>
            </a:fld>
            <a:endParaRPr lang="en-US"/>
          </a:p>
        </p:txBody>
      </p:sp>
    </p:spTree>
    <p:extLst>
      <p:ext uri="{BB962C8B-B14F-4D97-AF65-F5344CB8AC3E}">
        <p14:creationId xmlns:p14="http://schemas.microsoft.com/office/powerpoint/2010/main" val="2623347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9670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3/2/2023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7757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072DC8-D49D-432C-9D46-A7718B5F549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3/2/2023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352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a:t>Thank you</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3/2/2023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00507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Converting text into vector spaces: </a:t>
            </a:r>
            <a:r>
              <a:rPr lang="en-US"/>
              <a:t>first have to build a vocabulary and that will allow you to encode any text or any tweet as an array of numbers. </a:t>
            </a:r>
          </a:p>
          <a:p>
            <a:endParaRPr lang="en-US">
              <a:cs typeface="Calibri"/>
            </a:endParaRPr>
          </a:p>
        </p:txBody>
      </p:sp>
      <p:sp>
        <p:nvSpPr>
          <p:cNvPr id="4" name="Slide Number Placeholder 3"/>
          <p:cNvSpPr>
            <a:spLocks noGrp="1"/>
          </p:cNvSpPr>
          <p:nvPr>
            <p:ph type="sldNum" sz="quarter" idx="5"/>
          </p:nvPr>
        </p:nvSpPr>
        <p:spPr/>
        <p:txBody>
          <a:bodyPr/>
          <a:lstStyle/>
          <a:p>
            <a:fld id="{1D09229F-6F41-4CC3-A51C-EB832A3392C5}" type="slidenum">
              <a:rPr lang="en-US"/>
              <a:t>22</a:t>
            </a:fld>
            <a:endParaRPr lang="en-US"/>
          </a:p>
        </p:txBody>
      </p:sp>
    </p:spTree>
    <p:extLst>
      <p:ext uri="{BB962C8B-B14F-4D97-AF65-F5344CB8AC3E}">
        <p14:creationId xmlns:p14="http://schemas.microsoft.com/office/powerpoint/2010/main" val="1918843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1D09229F-6F41-4CC3-A51C-EB832A3392C5}" type="slidenum">
              <a:rPr lang="en-US" smtClean="0"/>
              <a:t>23</a:t>
            </a:fld>
            <a:endParaRPr lang="en-US"/>
          </a:p>
        </p:txBody>
      </p:sp>
    </p:spTree>
    <p:extLst>
      <p:ext uri="{BB962C8B-B14F-4D97-AF65-F5344CB8AC3E}">
        <p14:creationId xmlns:p14="http://schemas.microsoft.com/office/powerpoint/2010/main" val="4009547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D09229F-6F41-4CC3-A51C-EB832A3392C5}" type="slidenum">
              <a:rPr lang="en-US" smtClean="0"/>
              <a:t>24</a:t>
            </a:fld>
            <a:endParaRPr lang="en-US"/>
          </a:p>
        </p:txBody>
      </p:sp>
    </p:spTree>
    <p:extLst>
      <p:ext uri="{BB962C8B-B14F-4D97-AF65-F5344CB8AC3E}">
        <p14:creationId xmlns:p14="http://schemas.microsoft.com/office/powerpoint/2010/main" val="6598687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Narrative/talk track:</a:t>
            </a:r>
          </a:p>
          <a:p>
            <a:r>
              <a:rPr lang="en-US" b="1"/>
              <a:t>The MSFT / </a:t>
            </a:r>
            <a:r>
              <a:rPr lang="en-US" b="1" err="1"/>
              <a:t>OpenAI</a:t>
            </a:r>
            <a:r>
              <a:rPr lang="en-US" b="1"/>
              <a:t> partnership and how we collaborate</a:t>
            </a:r>
          </a:p>
          <a:p>
            <a:pPr algn="l"/>
            <a:r>
              <a:rPr lang="en-US" b="0" i="0">
                <a:solidFill>
                  <a:srgbClr val="D1D5DB"/>
                </a:solidFill>
                <a:effectLst/>
                <a:latin typeface="Söhne"/>
              </a:rPr>
              <a:t>Microsoft has formed a partnership with </a:t>
            </a:r>
            <a:r>
              <a:rPr lang="en-US" b="0" i="0" err="1">
                <a:solidFill>
                  <a:srgbClr val="D1D5DB"/>
                </a:solidFill>
                <a:effectLst/>
                <a:latin typeface="Söhne"/>
              </a:rPr>
              <a:t>OpenAI</a:t>
            </a:r>
            <a:r>
              <a:rPr lang="en-US" b="0" i="0">
                <a:solidFill>
                  <a:srgbClr val="D1D5DB"/>
                </a:solidFill>
                <a:effectLst/>
                <a:latin typeface="Söhne"/>
              </a:rPr>
              <a:t> to collaborate on the development of artificial intelligence technologies. The partnership aims to accelerate the development of advanced AI systems and bring the benefits of AI to more people.</a:t>
            </a:r>
          </a:p>
          <a:p>
            <a:pPr algn="l"/>
            <a:r>
              <a:rPr lang="en-US" b="0" i="0">
                <a:solidFill>
                  <a:srgbClr val="D1D5DB"/>
                </a:solidFill>
                <a:effectLst/>
                <a:latin typeface="Söhne"/>
              </a:rPr>
              <a:t>As part of the partnership, Microsoft and </a:t>
            </a:r>
            <a:r>
              <a:rPr lang="en-US" b="0" i="0" err="1">
                <a:solidFill>
                  <a:srgbClr val="D1D5DB"/>
                </a:solidFill>
                <a:effectLst/>
                <a:latin typeface="Söhne"/>
              </a:rPr>
              <a:t>OpenAI</a:t>
            </a:r>
            <a:r>
              <a:rPr lang="en-US" b="0" i="0">
                <a:solidFill>
                  <a:srgbClr val="D1D5DB"/>
                </a:solidFill>
                <a:effectLst/>
                <a:latin typeface="Söhne"/>
              </a:rPr>
              <a:t> have agreed to work together on several key areas, including:</a:t>
            </a:r>
          </a:p>
          <a:p>
            <a:pPr algn="l">
              <a:buFont typeface="Arial" panose="020B0604020202020204" pitchFamily="34" charset="0"/>
              <a:buChar char="•"/>
            </a:pPr>
            <a:r>
              <a:rPr lang="en-US" b="0" i="0">
                <a:solidFill>
                  <a:srgbClr val="D1D5DB"/>
                </a:solidFill>
                <a:effectLst/>
                <a:latin typeface="Söhne"/>
              </a:rPr>
              <a:t>Developing AI technologies: The two companies will collaborate on the development of new AI models and algorithms, with a focus on natural language processing, computer vision, and other areas of AI.</a:t>
            </a:r>
          </a:p>
          <a:p>
            <a:pPr algn="l">
              <a:buFont typeface="Arial" panose="020B0604020202020204" pitchFamily="34" charset="0"/>
              <a:buChar char="•"/>
            </a:pPr>
            <a:r>
              <a:rPr lang="en-US" b="0" i="0">
                <a:solidFill>
                  <a:srgbClr val="D1D5DB"/>
                </a:solidFill>
                <a:effectLst/>
                <a:latin typeface="Söhne"/>
              </a:rPr>
              <a:t>Building an AI computing platform: Microsoft and </a:t>
            </a:r>
            <a:r>
              <a:rPr lang="en-US" b="0" i="0" err="1">
                <a:solidFill>
                  <a:srgbClr val="D1D5DB"/>
                </a:solidFill>
                <a:effectLst/>
                <a:latin typeface="Söhne"/>
              </a:rPr>
              <a:t>OpenAI</a:t>
            </a:r>
            <a:r>
              <a:rPr lang="en-US" b="0" i="0">
                <a:solidFill>
                  <a:srgbClr val="D1D5DB"/>
                </a:solidFill>
                <a:effectLst/>
                <a:latin typeface="Söhne"/>
              </a:rPr>
              <a:t> will work together to build a new AI computing platform that will allow developers to easily access and use advanced AI models and algorithms.</a:t>
            </a:r>
          </a:p>
          <a:p>
            <a:pPr algn="l">
              <a:buFont typeface="Arial" panose="020B0604020202020204" pitchFamily="34" charset="0"/>
              <a:buChar char="•"/>
            </a:pPr>
            <a:r>
              <a:rPr lang="en-US" b="0" i="0">
                <a:solidFill>
                  <a:srgbClr val="D1D5DB"/>
                </a:solidFill>
                <a:effectLst/>
                <a:latin typeface="Söhne"/>
              </a:rPr>
              <a:t>Advancing AI research: The two companies will also collaborate on a range of research projects aimed at advancing the state of the art in AI.</a:t>
            </a:r>
          </a:p>
          <a:p>
            <a:pPr algn="l">
              <a:buFont typeface="Arial" panose="020B0604020202020204" pitchFamily="34" charset="0"/>
              <a:buChar char="•"/>
            </a:pPr>
            <a:r>
              <a:rPr lang="en-US" b="0" i="0">
                <a:solidFill>
                  <a:srgbClr val="D1D5DB"/>
                </a:solidFill>
                <a:effectLst/>
                <a:latin typeface="Söhne"/>
              </a:rPr>
              <a:t>Making AI more accessible: The partnership aims to make AI more accessible to a wider range of developers and organizations, in order to bring the benefits of AI to more people.</a:t>
            </a:r>
          </a:p>
          <a:p>
            <a:pPr algn="l"/>
            <a:r>
              <a:rPr lang="en-US" b="0" i="0">
                <a:solidFill>
                  <a:srgbClr val="D1D5DB"/>
                </a:solidFill>
                <a:effectLst/>
                <a:latin typeface="Söhne"/>
              </a:rPr>
              <a:t>Microsoft has also announced it will use </a:t>
            </a:r>
            <a:r>
              <a:rPr lang="en-US" b="0" i="0" err="1">
                <a:solidFill>
                  <a:srgbClr val="D1D5DB"/>
                </a:solidFill>
                <a:effectLst/>
                <a:latin typeface="Söhne"/>
              </a:rPr>
              <a:t>OpenAI's</a:t>
            </a:r>
            <a:r>
              <a:rPr lang="en-US" b="0" i="0">
                <a:solidFill>
                  <a:srgbClr val="D1D5DB"/>
                </a:solidFill>
                <a:effectLst/>
                <a:latin typeface="Söhne"/>
              </a:rPr>
              <a:t> GPT-3 technology to add more capabilities to its products such as Cortana, Power Virtual Agents and Dynamics 365.</a:t>
            </a:r>
          </a:p>
          <a:p>
            <a:pPr algn="l"/>
            <a:r>
              <a:rPr lang="en-US" b="0" i="0">
                <a:solidFill>
                  <a:srgbClr val="D1D5DB"/>
                </a:solidFill>
                <a:effectLst/>
                <a:latin typeface="Söhne"/>
              </a:rPr>
              <a:t>Additionally Microsoft has also made an investment in </a:t>
            </a:r>
            <a:r>
              <a:rPr lang="en-US" b="0" i="0" err="1">
                <a:solidFill>
                  <a:srgbClr val="D1D5DB"/>
                </a:solidFill>
                <a:effectLst/>
                <a:latin typeface="Söhne"/>
              </a:rPr>
              <a:t>OpenAI</a:t>
            </a:r>
            <a:r>
              <a:rPr lang="en-US" b="0" i="0">
                <a:solidFill>
                  <a:srgbClr val="D1D5DB"/>
                </a:solidFill>
                <a:effectLst/>
                <a:latin typeface="Söhne"/>
              </a:rPr>
              <a:t>, allowing the company to use Microsoft Azure as its preferred cloud platform, and allowing </a:t>
            </a:r>
            <a:r>
              <a:rPr lang="en-US" b="0" i="0" err="1">
                <a:solidFill>
                  <a:srgbClr val="D1D5DB"/>
                </a:solidFill>
                <a:effectLst/>
                <a:latin typeface="Söhne"/>
              </a:rPr>
              <a:t>OpenAI</a:t>
            </a:r>
            <a:r>
              <a:rPr lang="en-US" b="0" i="0">
                <a:solidFill>
                  <a:srgbClr val="D1D5DB"/>
                </a:solidFill>
                <a:effectLst/>
                <a:latin typeface="Söhne"/>
              </a:rPr>
              <a:t> to tap into the vast resources of Microsoft to accelerate its research. This partnership gives </a:t>
            </a:r>
            <a:r>
              <a:rPr lang="en-US" b="0" i="0" err="1">
                <a:solidFill>
                  <a:srgbClr val="D1D5DB"/>
                </a:solidFill>
                <a:effectLst/>
                <a:latin typeface="Söhne"/>
              </a:rPr>
              <a:t>OpenAI</a:t>
            </a:r>
            <a:r>
              <a:rPr lang="en-US" b="0" i="0">
                <a:solidFill>
                  <a:srgbClr val="D1D5DB"/>
                </a:solidFill>
                <a:effectLst/>
                <a:latin typeface="Söhne"/>
              </a:rPr>
              <a:t> the ability to scale its models and services on Azure and make them more widely available to customers.</a:t>
            </a:r>
          </a:p>
          <a:p>
            <a:pPr algn="l"/>
            <a:r>
              <a:rPr lang="en-US" b="0" i="0">
                <a:solidFill>
                  <a:srgbClr val="D1D5DB"/>
                </a:solidFill>
                <a:effectLst/>
                <a:latin typeface="Söhne"/>
              </a:rPr>
              <a:t>Overall, the partnership between Microsoft and </a:t>
            </a:r>
            <a:r>
              <a:rPr lang="en-US" b="0" i="0" err="1">
                <a:solidFill>
                  <a:srgbClr val="D1D5DB"/>
                </a:solidFill>
                <a:effectLst/>
                <a:latin typeface="Söhne"/>
              </a:rPr>
              <a:t>OpenAI</a:t>
            </a:r>
            <a:r>
              <a:rPr lang="en-US" b="0" i="0">
                <a:solidFill>
                  <a:srgbClr val="D1D5DB"/>
                </a:solidFill>
                <a:effectLst/>
                <a:latin typeface="Söhne"/>
              </a:rPr>
              <a:t> aims to accelerate the development and use of advanced AI technologies, with a focus on making AI more accessible to developers and organizations, in order to bring the benefits of AI to more people.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3/2/2023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0572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16161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3153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8783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20931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paper: training corpus was 570B (filtered down from 45TB), 300B tokens</a:t>
            </a:r>
          </a:p>
          <a:p>
            <a:r>
              <a:rPr lang="en-US"/>
              <a:t>Trained on “high-bandwidth cluster” of MS provided V100GPUs</a:t>
            </a:r>
          </a:p>
        </p:txBody>
      </p:sp>
      <p:sp>
        <p:nvSpPr>
          <p:cNvPr id="4" name="Slide Number Placeholder 3"/>
          <p:cNvSpPr>
            <a:spLocks noGrp="1"/>
          </p:cNvSpPr>
          <p:nvPr>
            <p:ph type="sldNum" sz="quarter" idx="5"/>
          </p:nvPr>
        </p:nvSpPr>
        <p:spPr/>
        <p:txBody>
          <a:bodyPr/>
          <a:lstStyle/>
          <a:p>
            <a:fld id="{1D09229F-6F41-4CC3-A51C-EB832A3392C5}" type="slidenum">
              <a:rPr lang="en-US" smtClean="0"/>
              <a:t>28</a:t>
            </a:fld>
            <a:endParaRPr lang="en-US"/>
          </a:p>
        </p:txBody>
      </p:sp>
    </p:spTree>
    <p:extLst>
      <p:ext uri="{BB962C8B-B14F-4D97-AF65-F5344CB8AC3E}">
        <p14:creationId xmlns:p14="http://schemas.microsoft.com/office/powerpoint/2010/main" val="28217256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53740"/>
                </a:solidFill>
                <a:effectLst/>
                <a:latin typeface="ColfaxAI"/>
              </a:rPr>
              <a:t>While Davinci is generally the most capable, the other models can perform certain tasks extremely well with significant speed or </a:t>
            </a:r>
            <a:r>
              <a:rPr lang="en-US" b="0" i="0" u="none" strike="noStrike">
                <a:solidFill>
                  <a:srgbClr val="10A37F"/>
                </a:solidFill>
                <a:effectLst/>
                <a:latin typeface="ColfaxAI"/>
                <a:hlinkClick r:id="rId3"/>
              </a:rPr>
              <a:t>cost advantages</a:t>
            </a:r>
            <a:r>
              <a:rPr lang="en-US" b="0" i="0">
                <a:solidFill>
                  <a:srgbClr val="353740"/>
                </a:solidFill>
                <a:effectLst/>
                <a:latin typeface="ColfaxAI"/>
              </a:rPr>
              <a:t>. For example, Curie can perform many of the same tasks as Davinci, but faster and for 1/10th the cost.</a:t>
            </a:r>
          </a:p>
          <a:p>
            <a:pPr algn="l"/>
            <a:r>
              <a:rPr lang="en-US" b="0" i="0">
                <a:solidFill>
                  <a:srgbClr val="353740"/>
                </a:solidFill>
                <a:effectLst/>
                <a:latin typeface="ColfaxAI"/>
              </a:rPr>
              <a:t>We recommend using Davinci while experimenting since it will yield the best results. Once you’ve got things working, we encourage trying the other models to see if you can get the same results with lower latency. You may also be able to improve the other models’ performance by </a:t>
            </a:r>
            <a:r>
              <a:rPr lang="en-US" b="0" i="0" u="none" strike="noStrike">
                <a:solidFill>
                  <a:srgbClr val="10A37F"/>
                </a:solidFill>
                <a:effectLst/>
                <a:latin typeface="ColfaxAI"/>
                <a:hlinkClick r:id="rId4"/>
              </a:rPr>
              <a:t>fine-tuning</a:t>
            </a:r>
            <a:r>
              <a:rPr lang="en-US" b="0" i="0">
                <a:solidFill>
                  <a:srgbClr val="353740"/>
                </a:solidFill>
                <a:effectLst/>
                <a:latin typeface="ColfaxAI"/>
              </a:rPr>
              <a:t> them on a specific task.</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3ED841-078D-4814-8BEE-1F1F3F6D64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150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3/2/2023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96029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Prompt design (or prompt engineering)</a:t>
            </a:r>
          </a:p>
          <a:p>
            <a:pPr algn="l"/>
            <a:r>
              <a:rPr lang="en-US" b="0" i="0">
                <a:solidFill>
                  <a:srgbClr val="353740"/>
                </a:solidFill>
                <a:effectLst/>
                <a:latin typeface="ColfaxAI"/>
              </a:rPr>
              <a:t>There are three basic guidelines to creating prompts:</a:t>
            </a:r>
          </a:p>
          <a:p>
            <a:pPr algn="l"/>
            <a:r>
              <a:rPr lang="en-US" b="1" i="0">
                <a:solidFill>
                  <a:srgbClr val="353740"/>
                </a:solidFill>
                <a:effectLst/>
                <a:latin typeface="ColfaxAI"/>
              </a:rPr>
              <a:t>Show and tell.</a:t>
            </a:r>
            <a:r>
              <a:rPr lang="en-US" b="0" i="0">
                <a:solidFill>
                  <a:srgbClr val="353740"/>
                </a:solidFill>
                <a:effectLst/>
                <a:latin typeface="ColfaxAI"/>
              </a:rPr>
              <a:t> Make it clear what you want either through instructions, examples, or a combination of the two. If you want the model to rank a list of items in alphabetical order or to classify a paragraph by sentiment, show it that's what you want.</a:t>
            </a:r>
          </a:p>
          <a:p>
            <a:pPr algn="l"/>
            <a:r>
              <a:rPr lang="en-US" b="1" i="0">
                <a:solidFill>
                  <a:srgbClr val="353740"/>
                </a:solidFill>
                <a:effectLst/>
                <a:latin typeface="ColfaxAI"/>
              </a:rPr>
              <a:t>Provide quality data.</a:t>
            </a:r>
            <a:r>
              <a:rPr lang="en-US" b="0" i="0">
                <a:solidFill>
                  <a:srgbClr val="353740"/>
                </a:solidFill>
                <a:effectLst/>
                <a:latin typeface="ColfaxAI"/>
              </a:rPr>
              <a:t> If you're trying to build a classifier or get the model to follow a pattern, make sure that there are enough examples. Be sure to proofread your examples — the model is usually smart enough to see through basic spelling mistakes and give you a response, but it also might assume this is intentional and it can affect the response.</a:t>
            </a:r>
          </a:p>
          <a:p>
            <a:pPr algn="l"/>
            <a:r>
              <a:rPr lang="en-US" b="1" i="0">
                <a:solidFill>
                  <a:srgbClr val="353740"/>
                </a:solidFill>
                <a:effectLst/>
                <a:latin typeface="ColfaxAI"/>
              </a:rPr>
              <a:t>Check your settings.</a:t>
            </a:r>
            <a:r>
              <a:rPr lang="en-US" b="0" i="0">
                <a:solidFill>
                  <a:srgbClr val="353740"/>
                </a:solidFill>
                <a:effectLst/>
                <a:latin typeface="ColfaxAI"/>
              </a:rPr>
              <a:t> The temperature and </a:t>
            </a:r>
            <a:r>
              <a:rPr lang="en-US" b="0" i="0" err="1">
                <a:solidFill>
                  <a:srgbClr val="353740"/>
                </a:solidFill>
                <a:effectLst/>
                <a:latin typeface="ColfaxAI"/>
              </a:rPr>
              <a:t>top_p</a:t>
            </a:r>
            <a:r>
              <a:rPr lang="en-US" b="0" i="0">
                <a:solidFill>
                  <a:srgbClr val="353740"/>
                </a:solidFill>
                <a:effectLst/>
                <a:latin typeface="ColfaxAI"/>
              </a:rPr>
              <a:t> settings control how deterministic the model is in generating a response. If you're asking it for a response where there's only one right answer, then you'd want to set these lower. If you're looking for more diverse responses, then you might want to set them higher. The number one mistake people use with these settings is assuming that they're "cleverness" or "creativity" controls.</a:t>
            </a:r>
          </a:p>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3/2/2023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55565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General Availability is an important milestone for this service. At GA the service, although still with limited access, comes guaranteed with the enterprise-grade security, SLA, privacy controls, regulatory compliance (e.g. HIPAA), geo diversity (in other words, availability in multiple Azure regions) and support services that customers expect from Microsoft Azure. So, onboarded customers will benefit from these capabilities for the applications they design using the Azure OpenAI Service.</a:t>
            </a:r>
          </a:p>
          <a:p>
            <a:r>
              <a:rPr lang="en-US"/>
              <a:t>The announcement will consist of an announcement blog post (tentative), availability of this FAQ for Microsoft sales and partners, a Microsoft Mechanics video featuring Pablo Castro (Distinguished Engineer, Microsoft) with crafty demos showing how users can take advantage of this service, and webpage updates.</a:t>
            </a:r>
          </a:p>
          <a:p>
            <a:endParaRPr lang="en-US"/>
          </a:p>
          <a:p>
            <a:r>
              <a:rPr lang="en-US"/>
              <a:t>We are not providing any dates or confirming GPT-4 (tied up in next phase of investment)</a:t>
            </a:r>
          </a:p>
          <a:p>
            <a:r>
              <a:rPr lang="en-US"/>
              <a:t>GA – December 2021</a:t>
            </a:r>
          </a:p>
          <a:p>
            <a:r>
              <a:rPr lang="en-US"/>
              <a:t>Text-davinci-003 early 2023</a:t>
            </a:r>
          </a:p>
          <a:p>
            <a:r>
              <a:rPr lang="en-US"/>
              <a:t>DALL*E 2 private preview Q1 2023</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788FBD-B854-40A3-8854-BC77942210C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2027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3/2/2023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94832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3/2/2023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413636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GPT-3 is for text completion. A set of models that can understand and generate natural language.</a:t>
            </a:r>
          </a:p>
          <a:p>
            <a:r>
              <a:rPr lang="en-US"/>
              <a:t>Codex is a set of models that can understand and generate code, including translating natural language to code. It </a:t>
            </a:r>
            <a:r>
              <a:rPr lang="en-US" b="0" i="0">
                <a:solidFill>
                  <a:srgbClr val="353740"/>
                </a:solidFill>
                <a:effectLst/>
                <a:latin typeface="ColfaxAI"/>
              </a:rPr>
              <a:t>is a descendant of GPT-3 that’s been trained on both natural language and code</a:t>
            </a:r>
            <a:r>
              <a:rPr lang="en-US"/>
              <a:t>.</a:t>
            </a:r>
          </a:p>
          <a:p>
            <a:r>
              <a:rPr lang="en-US"/>
              <a:t>DALL•E is a set of models that can generate or manipulate images from natural language.</a:t>
            </a:r>
          </a:p>
        </p:txBody>
      </p:sp>
      <p:sp>
        <p:nvSpPr>
          <p:cNvPr id="4" name="Slide Number Placeholder 3"/>
          <p:cNvSpPr>
            <a:spLocks noGrp="1"/>
          </p:cNvSpPr>
          <p:nvPr>
            <p:ph type="sldNum" sz="quarter" idx="5"/>
          </p:nvPr>
        </p:nvSpPr>
        <p:spPr/>
        <p:txBody>
          <a:bodyPr/>
          <a:lstStyle/>
          <a:p>
            <a:fld id="{F43ED841-078D-4814-8BEE-1F1F3F6D6404}" type="slidenum">
              <a:rPr lang="en-US" smtClean="0"/>
              <a:t>4</a:t>
            </a:fld>
            <a:endParaRPr lang="en-US"/>
          </a:p>
        </p:txBody>
      </p:sp>
    </p:spTree>
    <p:extLst>
      <p:ext uri="{BB962C8B-B14F-4D97-AF65-F5344CB8AC3E}">
        <p14:creationId xmlns:p14="http://schemas.microsoft.com/office/powerpoint/2010/main" val="1547903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Narrative/talk track:</a:t>
            </a:r>
          </a:p>
          <a:p>
            <a:pPr algn="l"/>
            <a:r>
              <a:rPr lang="en-US" b="0" i="0">
                <a:solidFill>
                  <a:srgbClr val="D1D5DB"/>
                </a:solidFill>
                <a:effectLst/>
                <a:latin typeface="Söhne"/>
              </a:rPr>
              <a:t>Azure AI is a collection of artificial intelligence services offered by Microsoft as part of its Azure cloud platform. The Azure AI services are designed to make it easy for developers and organizations to add AI capabilities to their applications, without the need for extensive expertise in AI.</a:t>
            </a:r>
          </a:p>
          <a:p>
            <a:pPr algn="l"/>
            <a:r>
              <a:rPr lang="en-US" b="0" i="0">
                <a:solidFill>
                  <a:srgbClr val="D1D5DB"/>
                </a:solidFill>
                <a:effectLst/>
                <a:latin typeface="Söhne"/>
              </a:rPr>
              <a:t>Azure AI includes a wide range of services, such as:</a:t>
            </a:r>
          </a:p>
          <a:p>
            <a:pPr algn="l">
              <a:buFont typeface="Arial" panose="020B0604020202020204" pitchFamily="34" charset="0"/>
              <a:buChar char="•"/>
            </a:pPr>
            <a:r>
              <a:rPr lang="en-US" b="0" i="0">
                <a:solidFill>
                  <a:srgbClr val="D1D5DB"/>
                </a:solidFill>
                <a:effectLst/>
                <a:latin typeface="Söhne"/>
              </a:rPr>
              <a:t>Azure Cognitive Services: A collection of pre-built APIs that allow developers to add capabilities such as natural language understanding, computer vision, and speech recognition to their applications.</a:t>
            </a:r>
          </a:p>
          <a:p>
            <a:pPr algn="l">
              <a:buFont typeface="Arial" panose="020B0604020202020204" pitchFamily="34" charset="0"/>
              <a:buChar char="•"/>
            </a:pPr>
            <a:r>
              <a:rPr lang="en-US" b="0" i="0">
                <a:solidFill>
                  <a:srgbClr val="D1D5DB"/>
                </a:solidFill>
                <a:effectLst/>
                <a:latin typeface="Söhne"/>
              </a:rPr>
              <a:t>Azure Machine Learning: A cloud-based platform that allows developers to build, deploy, and manage machine learning models, as well as to create custom machine learning algorithms.</a:t>
            </a:r>
          </a:p>
          <a:p>
            <a:pPr algn="l">
              <a:buFont typeface="Arial" panose="020B0604020202020204" pitchFamily="34" charset="0"/>
              <a:buChar char="•"/>
            </a:pPr>
            <a:r>
              <a:rPr lang="en-US" b="0" i="0">
                <a:solidFill>
                  <a:srgbClr val="D1D5DB"/>
                </a:solidFill>
                <a:effectLst/>
                <a:latin typeface="Söhne"/>
              </a:rPr>
              <a:t>Azure Applied AI Services: A suite of scenarios-based services that enable organizations to accelerate adoption such as Azure Cognitive Search which provides search capabilities over structured and unstructured data by using machine learning models.</a:t>
            </a:r>
          </a:p>
          <a:p>
            <a:pPr algn="l"/>
            <a:r>
              <a:rPr lang="en-US" b="0" i="0">
                <a:solidFill>
                  <a:srgbClr val="D1D5DB"/>
                </a:solidFill>
                <a:effectLst/>
                <a:latin typeface="Söhne"/>
              </a:rPr>
              <a:t>These services are integrated with Azure platform, which provides capabilities such as scalability, security, and compliance, as well as a number of other tools and services that can be used to build and deploy AI-enabled applications.</a:t>
            </a:r>
          </a:p>
          <a:p>
            <a:pPr algn="l"/>
            <a:r>
              <a:rPr lang="en-US" b="0" i="0">
                <a:solidFill>
                  <a:srgbClr val="D1D5DB"/>
                </a:solidFill>
                <a:effectLst/>
                <a:latin typeface="Söhne"/>
              </a:rPr>
              <a:t>The Azure AI services are designed to make it easy for developers and organizations to add AI capabilities to their applications, without the need for extensive expertise in AI. Microsoft's Azure AI services allow developers to quickly build, deploy, and scale AI-enabled applications, and to take advantage of the scalability, security, and compliance capabilities of Azure.</a:t>
            </a:r>
          </a:p>
          <a:p>
            <a:pPr algn="l"/>
            <a:r>
              <a:rPr lang="en-US" b="0" i="0">
                <a:solidFill>
                  <a:srgbClr val="D1D5DB"/>
                </a:solidFill>
                <a:effectLst/>
                <a:latin typeface="Söhne"/>
              </a:rPr>
              <a:t>Azure AI integration in AI Builder within the Microsoft Power Platform allows businesses and developers to quickly and easily build and deploy custom AI models, and to integrate them with Power Apps, Power Automate and Power Virtual Agents, in order to add advanced capabilities and improve data management and security. It also allows to easily scale up and improve performance of the models, as well as easily integrating with other Azure services.</a:t>
            </a:r>
          </a:p>
          <a:p>
            <a:pPr algn="l"/>
            <a:r>
              <a:rPr lang="en-US" b="0" i="0">
                <a:solidFill>
                  <a:srgbClr val="D1D5DB"/>
                </a:solidFill>
                <a:effectLst/>
                <a:latin typeface="Söhne"/>
              </a:rPr>
              <a:t>Microsoft has adopted Azure AI across a wide range of its products and services, in order to improve the functionality, performance and user experience. Some examples of where Microsoft has adopted Azure AI at scale include:</a:t>
            </a:r>
          </a:p>
          <a:p>
            <a:pPr algn="l">
              <a:buFont typeface="Arial" panose="020B0604020202020204" pitchFamily="34" charset="0"/>
              <a:buChar char="•"/>
            </a:pPr>
            <a:r>
              <a:rPr lang="en-US" b="0" i="0">
                <a:solidFill>
                  <a:srgbClr val="D1D5DB"/>
                </a:solidFill>
                <a:effectLst/>
                <a:latin typeface="Söhne"/>
              </a:rPr>
              <a:t>Office 365: Microsoft has integrated Azure AI capabilities into Office 365, such as natural language processing, computer vision, and text analytics, to improve the functionality of products such as Outlook and Word. This allows users to perform tasks such as automatically summarizing long documents, or automatically tagging images in email attachments.</a:t>
            </a:r>
          </a:p>
          <a:p>
            <a:pPr algn="l">
              <a:buFont typeface="Arial" panose="020B0604020202020204" pitchFamily="34" charset="0"/>
              <a:buChar char="•"/>
            </a:pPr>
            <a:r>
              <a:rPr lang="en-US" b="0" i="0">
                <a:solidFill>
                  <a:srgbClr val="D1D5DB"/>
                </a:solidFill>
                <a:effectLst/>
                <a:latin typeface="Söhne"/>
              </a:rPr>
              <a:t>Dynamics 365: Dynamics 365 is a collection of business applications that enable organizations to manage customer data and interactions, as well as automate business processes. With Azure AI integration, Dynamics 365 offers features like predictive lead scoring, sentiment analysis, and chatbots to help businesses better understand and interact with their customers.</a:t>
            </a:r>
          </a:p>
          <a:p>
            <a:pPr algn="l">
              <a:buFont typeface="Arial" panose="020B0604020202020204" pitchFamily="34" charset="0"/>
              <a:buChar char="•"/>
            </a:pPr>
            <a:r>
              <a:rPr lang="en-US" b="0" i="0">
                <a:solidFill>
                  <a:srgbClr val="D1D5DB"/>
                </a:solidFill>
                <a:effectLst/>
                <a:latin typeface="Söhne"/>
              </a:rPr>
              <a:t>Bing: Bing, Microsoft's search engine, uses Azure AI to analyze large amounts of data and improve search results for users. For example, Bing uses natural language processing to understand users' queries and generate more relevant search results.</a:t>
            </a:r>
          </a:p>
          <a:p>
            <a:pPr algn="l">
              <a:buFont typeface="Arial" panose="020B0604020202020204" pitchFamily="34" charset="0"/>
              <a:buChar char="•"/>
            </a:pPr>
            <a:r>
              <a:rPr lang="en-US" b="0" i="0">
                <a:solidFill>
                  <a:srgbClr val="D1D5DB"/>
                </a:solidFill>
                <a:effectLst/>
                <a:latin typeface="Söhne"/>
              </a:rPr>
              <a:t>LinkedIn: Microsoft's professional networking site, LinkedIn, uses Azure AI to help users find job opportunities, connect with others in their field, and improve the performance of its recruiting tools. For example, LinkedIn uses natural language processing to match job seekers with relevant job opportunities, and uses machine learning to help recruiters find the best candidates.</a:t>
            </a:r>
          </a:p>
          <a:p>
            <a:pPr algn="l">
              <a:buFont typeface="Arial" panose="020B0604020202020204" pitchFamily="34" charset="0"/>
              <a:buChar char="•"/>
            </a:pPr>
            <a:r>
              <a:rPr lang="en-US" b="0" i="0">
                <a:solidFill>
                  <a:srgbClr val="D1D5DB"/>
                </a:solidFill>
                <a:effectLst/>
                <a:latin typeface="Söhne"/>
              </a:rPr>
              <a:t>Xbox and Gaming: Microsoft uses Azure AI to power its Xbox gaming console. Azure AI allows Xbox to learn a gamer's preferences and automatically adjust the gaming experience. Additionally, it allows to improve the performance of the games and to offer more personalized gaming experiences.</a:t>
            </a:r>
          </a:p>
          <a:p>
            <a:pPr algn="l">
              <a:buFont typeface="Arial" panose="020B0604020202020204" pitchFamily="34" charset="0"/>
              <a:buNone/>
            </a:pPr>
            <a:r>
              <a:rPr lang="en-US" b="0" i="0">
                <a:solidFill>
                  <a:srgbClr val="D1D5DB"/>
                </a:solidFill>
                <a:effectLst/>
                <a:latin typeface="Söhne"/>
              </a:rPr>
              <a:t>These are just a few examples of how Microsoft has adopted Azure AI at scale within its products and services. Overall, Microsoft has been using Azure AI across its various products and services, to improve user experience and to offer more personalized, efficient and automated experiences to its customers.</a:t>
            </a:r>
          </a:p>
          <a:p>
            <a:pPr algn="l"/>
            <a:endParaRPr lang="en-US" b="0" i="0">
              <a:solidFill>
                <a:srgbClr val="D1D5DB"/>
              </a:solidFill>
              <a:effectLst/>
              <a:latin typeface="Söhne"/>
            </a:endParaRPr>
          </a:p>
          <a:p>
            <a:endParaRPr lang="en-US"/>
          </a:p>
        </p:txBody>
      </p:sp>
      <p:sp>
        <p:nvSpPr>
          <p:cNvPr id="4" name="Slide Number Placeholder 3"/>
          <p:cNvSpPr>
            <a:spLocks noGrp="1"/>
          </p:cNvSpPr>
          <p:nvPr>
            <p:ph type="sldNum" sz="quarter" idx="5"/>
          </p:nvPr>
        </p:nvSpPr>
        <p:spPr/>
        <p:txBody>
          <a:bodyPr/>
          <a:lstStyle/>
          <a:p>
            <a:fld id="{F43ED841-078D-4814-8BEE-1F1F3F6D6404}" type="slidenum">
              <a:rPr lang="en-US" smtClean="0"/>
              <a:t>5</a:t>
            </a:fld>
            <a:endParaRPr lang="en-US"/>
          </a:p>
        </p:txBody>
      </p:sp>
    </p:spTree>
    <p:extLst>
      <p:ext uri="{BB962C8B-B14F-4D97-AF65-F5344CB8AC3E}">
        <p14:creationId xmlns:p14="http://schemas.microsoft.com/office/powerpoint/2010/main" val="3970781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Azure OpenAI Service has four value pillars: unlock new use cases, tailor to your needs, apply AI responsibly, and access enterprise-grade security.</a:t>
            </a:r>
          </a:p>
          <a:p>
            <a:r>
              <a:rPr lang="en-US" b="0"/>
              <a:t>Narrative/talk track:</a:t>
            </a:r>
          </a:p>
          <a:p>
            <a:pPr algn="l"/>
            <a:r>
              <a:rPr lang="en-US" b="0" i="0">
                <a:effectLst/>
                <a:latin typeface="Söhne"/>
              </a:rPr>
              <a:t>The Azure OpenAI service is a platform offered by Microsoft as part of its partnership with OpenAI. The service aims to make it easier for developers and organizations to access and use advanced AI models and algorithms developed by OpenAI.</a:t>
            </a:r>
          </a:p>
          <a:p>
            <a:pPr algn="l"/>
            <a:r>
              <a:rPr lang="en-US" b="0" i="0">
                <a:effectLst/>
                <a:latin typeface="Söhne"/>
              </a:rPr>
              <a:t>The Azure OpenAI service provides a number of features, including:</a:t>
            </a:r>
          </a:p>
          <a:p>
            <a:pPr algn="l">
              <a:buFont typeface="Arial" panose="020B0604020202020204" pitchFamily="34" charset="0"/>
              <a:buChar char="•"/>
            </a:pPr>
            <a:r>
              <a:rPr lang="en-US" b="0" i="0">
                <a:effectLst/>
                <a:latin typeface="Söhne"/>
              </a:rPr>
              <a:t>A wide range of pre-trained AI models: Developers can access and use pre-trained AI models developed by OpenAI, such as GPT-3, to add advanced capabilities to their applications.</a:t>
            </a:r>
          </a:p>
          <a:p>
            <a:pPr algn="l">
              <a:buFont typeface="Arial" panose="020B0604020202020204" pitchFamily="34" charset="0"/>
              <a:buChar char="•"/>
            </a:pPr>
            <a:r>
              <a:rPr lang="en-US" b="0" i="0">
                <a:effectLst/>
                <a:latin typeface="Söhne"/>
              </a:rPr>
              <a:t>Tools for fine-tuning models: Developers can fine-tune pre-trained models to adapt them to specific use cases, such as natural language understanding or computer vision.</a:t>
            </a:r>
          </a:p>
          <a:p>
            <a:pPr algn="l">
              <a:buFont typeface="Arial" panose="020B0604020202020204" pitchFamily="34" charset="0"/>
              <a:buChar char="•"/>
            </a:pPr>
            <a:r>
              <a:rPr lang="en-US" b="0" i="0">
                <a:effectLst/>
                <a:latin typeface="Söhne"/>
              </a:rPr>
              <a:t>APIs for interacting with the models: The service provides a simple, consistent API for interacting with the models, which makes it easy for developers to integrate the models into their applications.</a:t>
            </a:r>
          </a:p>
          <a:p>
            <a:pPr algn="l">
              <a:buFont typeface="Arial" panose="020B0604020202020204" pitchFamily="34" charset="0"/>
              <a:buChar char="•"/>
            </a:pPr>
            <a:r>
              <a:rPr lang="en-US" b="0" i="0">
                <a:effectLst/>
                <a:latin typeface="Söhne"/>
              </a:rPr>
              <a:t>Scalability and reliability: The service is built on Azure, which means that it can scale to handle large amounts of data and traffic, and is highly available and reliable.</a:t>
            </a:r>
          </a:p>
          <a:p>
            <a:pPr algn="l">
              <a:buFont typeface="Arial" panose="020B0604020202020204" pitchFamily="34" charset="0"/>
              <a:buChar char="•"/>
            </a:pPr>
            <a:r>
              <a:rPr lang="en-US" b="0" i="0">
                <a:effectLst/>
                <a:latin typeface="Söhne"/>
              </a:rPr>
              <a:t>Security and compliance: The service is designed to meet a wide range of security and compliance requirements, and is built on Azure, which provides a number of built-in security and compliance features.</a:t>
            </a:r>
          </a:p>
          <a:p>
            <a:pPr algn="l"/>
            <a:r>
              <a:rPr lang="en-US" b="0" i="0">
                <a:effectLst/>
                <a:latin typeface="Söhne"/>
              </a:rPr>
              <a:t>The Azure OpenAI service is designed to make it easy for developers and organizations to access and use advanced AI models and algorithms developed by OpenAI, so they can bring the benefits of AI to more people. With the help of this service, developers can use pre-trained models to quickly build and deploy AI-enabled applications with minimal effort, while also fine-tuning these models to adapt them to their specific use-cases.</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3/2/2023 11:21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17002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r>
              <a:rPr lang="en-US"/>
              <a:t>Narrative/talk track:</a:t>
            </a:r>
          </a:p>
          <a:p>
            <a:pPr algn="l"/>
            <a:r>
              <a:rPr lang="en-US" b="0" i="0">
                <a:solidFill>
                  <a:srgbClr val="D1D5DB"/>
                </a:solidFill>
                <a:effectLst/>
                <a:latin typeface="Söhne"/>
              </a:rPr>
              <a:t>But based on our work with customers on </a:t>
            </a:r>
            <a:r>
              <a:rPr lang="en-US" b="0" i="0" err="1">
                <a:solidFill>
                  <a:srgbClr val="D1D5DB"/>
                </a:solidFill>
                <a:effectLst/>
                <a:latin typeface="Söhne"/>
              </a:rPr>
              <a:t>OpenAI</a:t>
            </a:r>
            <a:r>
              <a:rPr lang="en-US" b="0" i="0">
                <a:solidFill>
                  <a:srgbClr val="D1D5DB"/>
                </a:solidFill>
                <a:effectLst/>
                <a:latin typeface="Söhne"/>
              </a:rPr>
              <a:t>, we find 4 capabilities that seem to stand out: Content generation, Summarization, Code Generation and Semantic Search. </a:t>
            </a:r>
          </a:p>
          <a:p>
            <a:pPr algn="l"/>
            <a:r>
              <a:rPr lang="en-US" b="1" i="0">
                <a:solidFill>
                  <a:srgbClr val="D1D5DB"/>
                </a:solidFill>
                <a:effectLst/>
                <a:latin typeface="Söhne"/>
              </a:rPr>
              <a:t>Content generation</a:t>
            </a:r>
            <a:r>
              <a:rPr lang="en-US" b="0" i="0">
                <a:solidFill>
                  <a:srgbClr val="D1D5DB"/>
                </a:solidFill>
                <a:effectLst/>
                <a:latin typeface="Söhne"/>
              </a:rPr>
              <a:t> has sparked a lot of interest among those who want to be able to automate responses to customers, or generate personalized UI for their company’s website or with recruitment firms who want to be able to generate content for bringing in their ideals applicants. </a:t>
            </a:r>
          </a:p>
          <a:p>
            <a:pPr algn="l"/>
            <a:r>
              <a:rPr lang="en-US" b="0" i="0">
                <a:solidFill>
                  <a:srgbClr val="D1D5DB"/>
                </a:solidFill>
                <a:effectLst/>
                <a:latin typeface="Söhne"/>
              </a:rPr>
              <a:t>The second popular capability of </a:t>
            </a:r>
            <a:r>
              <a:rPr lang="en-US" b="0" i="0" err="1">
                <a:solidFill>
                  <a:srgbClr val="D1D5DB"/>
                </a:solidFill>
                <a:effectLst/>
                <a:latin typeface="Söhne"/>
              </a:rPr>
              <a:t>OpenAI</a:t>
            </a:r>
            <a:r>
              <a:rPr lang="en-US" b="0" i="0">
                <a:solidFill>
                  <a:srgbClr val="D1D5DB"/>
                </a:solidFill>
                <a:effectLst/>
                <a:latin typeface="Söhne"/>
              </a:rPr>
              <a:t> has been </a:t>
            </a:r>
            <a:r>
              <a:rPr lang="en-US" b="1" i="0">
                <a:solidFill>
                  <a:srgbClr val="D1D5DB"/>
                </a:solidFill>
                <a:effectLst/>
                <a:latin typeface="Söhne"/>
              </a:rPr>
              <a:t>summarization</a:t>
            </a:r>
            <a:r>
              <a:rPr lang="en-US" b="0" i="0">
                <a:solidFill>
                  <a:srgbClr val="D1D5DB"/>
                </a:solidFill>
                <a:effectLst/>
                <a:latin typeface="Söhne"/>
              </a:rPr>
              <a:t>. There’s so much goodness here for call center analytics scenarios where companies would want to summarize conversation logs, or to be able to </a:t>
            </a:r>
            <a:r>
              <a:rPr lang="en-US" b="0" i="0" err="1">
                <a:solidFill>
                  <a:srgbClr val="D1D5DB"/>
                </a:solidFill>
                <a:effectLst/>
                <a:latin typeface="Söhne"/>
              </a:rPr>
              <a:t>summarise</a:t>
            </a:r>
            <a:r>
              <a:rPr lang="en-US" b="0" i="0">
                <a:solidFill>
                  <a:srgbClr val="D1D5DB"/>
                </a:solidFill>
                <a:effectLst/>
                <a:latin typeface="Söhne"/>
              </a:rPr>
              <a:t> long and tedious reports or </a:t>
            </a:r>
            <a:r>
              <a:rPr lang="en-US" b="0" i="0" err="1">
                <a:solidFill>
                  <a:srgbClr val="D1D5DB"/>
                </a:solidFill>
                <a:effectLst/>
                <a:latin typeface="Söhne"/>
              </a:rPr>
              <a:t>tonnes</a:t>
            </a:r>
            <a:r>
              <a:rPr lang="en-US" b="0" i="0">
                <a:solidFill>
                  <a:srgbClr val="D1D5DB"/>
                </a:solidFill>
                <a:effectLst/>
                <a:latin typeface="Söhne"/>
              </a:rPr>
              <a:t> of analyst articles. Social media trend summarization is another use that is important for companies to know what their customers are heading towards and what their industry is trending towards.</a:t>
            </a:r>
          </a:p>
          <a:p>
            <a:pPr algn="l"/>
            <a:r>
              <a:rPr lang="en-US" b="1" i="0">
                <a:solidFill>
                  <a:srgbClr val="D1D5DB"/>
                </a:solidFill>
                <a:effectLst/>
                <a:latin typeface="Söhne"/>
              </a:rPr>
              <a:t>Code generation </a:t>
            </a:r>
            <a:r>
              <a:rPr lang="en-US" b="0" i="0">
                <a:solidFill>
                  <a:srgbClr val="D1D5DB"/>
                </a:solidFill>
                <a:effectLst/>
                <a:latin typeface="Söhne"/>
              </a:rPr>
              <a:t>– the third popular capability…. Think of wanting to convert your SQL to NL or vice versa. Code generation is powerful capability that can help to convert code, as well as generate text and source code directly into your application.</a:t>
            </a:r>
          </a:p>
          <a:p>
            <a:pPr algn="l"/>
            <a:r>
              <a:rPr lang="en-US" b="0" i="0">
                <a:solidFill>
                  <a:srgbClr val="D1D5DB"/>
                </a:solidFill>
                <a:effectLst/>
                <a:latin typeface="Söhne"/>
              </a:rPr>
              <a:t>Last but not the least, </a:t>
            </a:r>
            <a:r>
              <a:rPr lang="en-US" b="1" i="0">
                <a:solidFill>
                  <a:srgbClr val="D1D5DB"/>
                </a:solidFill>
                <a:effectLst/>
                <a:latin typeface="Söhne"/>
              </a:rPr>
              <a:t>Semantic Search</a:t>
            </a:r>
            <a:r>
              <a:rPr lang="en-US" b="0" i="0">
                <a:solidFill>
                  <a:srgbClr val="D1D5DB"/>
                </a:solidFill>
                <a:effectLst/>
                <a:latin typeface="Söhne"/>
              </a:rPr>
              <a:t> with </a:t>
            </a:r>
            <a:r>
              <a:rPr lang="en-US" b="0" i="0" err="1">
                <a:solidFill>
                  <a:srgbClr val="D1D5DB"/>
                </a:solidFill>
                <a:effectLst/>
                <a:latin typeface="Söhne"/>
              </a:rPr>
              <a:t>OpenAI</a:t>
            </a:r>
            <a:r>
              <a:rPr lang="en-US" b="0" i="0">
                <a:solidFill>
                  <a:srgbClr val="D1D5DB"/>
                </a:solidFill>
                <a:effectLst/>
                <a:latin typeface="Söhne"/>
              </a:rPr>
              <a:t> will help quicken the time to search through documents.</a:t>
            </a:r>
          </a:p>
          <a:p>
            <a:pPr algn="l"/>
            <a:endParaRPr lang="en-US" b="0" i="0">
              <a:solidFill>
                <a:srgbClr val="D1D5DB"/>
              </a:solidFill>
              <a:effectLst/>
              <a:latin typeface="Söhne"/>
            </a:endParaRPr>
          </a:p>
          <a:p>
            <a:pPr algn="l"/>
            <a:r>
              <a:rPr lang="en-US" b="0" i="0">
                <a:solidFill>
                  <a:srgbClr val="D1D5DB"/>
                </a:solidFill>
                <a:effectLst/>
                <a:latin typeface="Söhne"/>
              </a:rPr>
              <a:t>These use cases are particular to these 4 categories or capabilities of </a:t>
            </a:r>
            <a:r>
              <a:rPr lang="en-US" b="0" i="0" err="1">
                <a:solidFill>
                  <a:srgbClr val="D1D5DB"/>
                </a:solidFill>
                <a:effectLst/>
                <a:latin typeface="Söhne"/>
              </a:rPr>
              <a:t>OpenAI</a:t>
            </a:r>
            <a:r>
              <a:rPr lang="en-US" b="0" i="0">
                <a:solidFill>
                  <a:srgbClr val="D1D5DB"/>
                </a:solidFill>
                <a:effectLst/>
                <a:latin typeface="Söhne"/>
              </a:rPr>
              <a:t> that we are discussing here. IN addition to these, we also have some examples of multiple model use cases that are very popular among our customers:</a:t>
            </a:r>
          </a:p>
          <a:p>
            <a:pPr marL="171450" indent="-171450" algn="l">
              <a:buFontTx/>
              <a:buChar char="-"/>
            </a:pPr>
            <a:r>
              <a:rPr lang="en-US" b="1" i="0">
                <a:solidFill>
                  <a:srgbClr val="D1D5DB"/>
                </a:solidFill>
                <a:effectLst/>
                <a:latin typeface="Söhne"/>
              </a:rPr>
              <a:t>End to end call center analytics</a:t>
            </a:r>
            <a:r>
              <a:rPr lang="en-US" b="0" i="0">
                <a:solidFill>
                  <a:srgbClr val="D1D5DB"/>
                </a:solidFill>
                <a:effectLst/>
                <a:latin typeface="Söhne"/>
              </a:rPr>
              <a:t> that takes your process all the way from classification through to email generation to increase productivity and save time and effort during call center operations.</a:t>
            </a:r>
          </a:p>
          <a:p>
            <a:pPr marL="171450" indent="-171450" algn="l">
              <a:buFontTx/>
              <a:buChar char="-"/>
            </a:pPr>
            <a:r>
              <a:rPr lang="en-US" b="1" i="0">
                <a:solidFill>
                  <a:srgbClr val="D1D5DB"/>
                </a:solidFill>
                <a:effectLst/>
                <a:latin typeface="Söhne"/>
              </a:rPr>
              <a:t>Customer 360</a:t>
            </a:r>
            <a:r>
              <a:rPr lang="en-US" b="0" i="0">
                <a:solidFill>
                  <a:srgbClr val="D1D5DB"/>
                </a:solidFill>
                <a:effectLst/>
                <a:latin typeface="Söhne"/>
              </a:rPr>
              <a:t> where hyper-personalization will use more than one of the above capabilities to ensure you have a complete and holistic view of your customers and are increasing your customer satisfaction, whilst using feedback and trends to serve them better in the future.</a:t>
            </a:r>
          </a:p>
          <a:p>
            <a:pPr marL="171450" indent="-171450" algn="l">
              <a:buFontTx/>
              <a:buChar char="-"/>
            </a:pPr>
            <a:r>
              <a:rPr lang="en-US" b="1" i="0">
                <a:solidFill>
                  <a:srgbClr val="D1D5DB"/>
                </a:solidFill>
                <a:effectLst/>
                <a:latin typeface="Söhne"/>
              </a:rPr>
              <a:t>Business Process Automation</a:t>
            </a:r>
            <a:r>
              <a:rPr lang="en-US" b="0" i="0">
                <a:solidFill>
                  <a:srgbClr val="D1D5DB"/>
                </a:solidFill>
                <a:effectLst/>
                <a:latin typeface="Söhne"/>
              </a:rPr>
              <a:t> like document automation where we use capabilities across search, code generation and content generation to do things faster and more efficiently.</a:t>
            </a:r>
          </a:p>
        </p:txBody>
      </p:sp>
      <p:sp>
        <p:nvSpPr>
          <p:cNvPr id="394" name="Google Shape;39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extLst>
      <p:ext uri="{BB962C8B-B14F-4D97-AF65-F5344CB8AC3E}">
        <p14:creationId xmlns:p14="http://schemas.microsoft.com/office/powerpoint/2010/main" val="340523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947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212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5566A-8A3F-E84D-9F10-68B1AEC29F0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15075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5.xml"/><Relationship Id="rId4" Type="http://schemas.openxmlformats.org/officeDocument/2006/relationships/image" Target="../media/image4.emf"/></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8.png"/><Relationship Id="rId1" Type="http://schemas.openxmlformats.org/officeDocument/2006/relationships/slideMaster" Target="../slideMasters/slideMaster7.xml"/><Relationship Id="rId4" Type="http://schemas.openxmlformats.org/officeDocument/2006/relationships/image" Target="../media/image19.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8.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Master" Target="../slideMasters/slideMaster10.xml"/><Relationship Id="rId5" Type="http://schemas.openxmlformats.org/officeDocument/2006/relationships/image" Target="../media/image4.emf"/><Relationship Id="rId4" Type="http://schemas.microsoft.com/office/2007/relationships/hdphoto" Target="../media/hdphoto2.wdp"/></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0.xml"/><Relationship Id="rId4" Type="http://schemas.openxmlformats.org/officeDocument/2006/relationships/image" Target="../media/image4.emf"/></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png"/><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10.xml"/><Relationship Id="rId6" Type="http://schemas.openxmlformats.org/officeDocument/2006/relationships/image" Target="../media/image37.png"/><Relationship Id="rId5" Type="http://schemas.microsoft.com/office/2007/relationships/hdphoto" Target="../media/hdphoto4.wdp"/><Relationship Id="rId4" Type="http://schemas.openxmlformats.org/officeDocument/2006/relationships/image" Target="../media/image36.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0.pn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Master" Target="../slideMasters/slideMaster10.xml"/><Relationship Id="rId6" Type="http://schemas.openxmlformats.org/officeDocument/2006/relationships/image" Target="../media/image45.emf"/><Relationship Id="rId5" Type="http://schemas.openxmlformats.org/officeDocument/2006/relationships/image" Target="../media/image44.svg"/><Relationship Id="rId4" Type="http://schemas.openxmlformats.org/officeDocument/2006/relationships/image" Target="../media/image43.pn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11.xml"/><Relationship Id="rId4" Type="http://schemas.openxmlformats.org/officeDocument/2006/relationships/image" Target="../media/image49.png"/></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jpeg"/><Relationship Id="rId1" Type="http://schemas.openxmlformats.org/officeDocument/2006/relationships/slideMaster" Target="../slideMasters/slideMaster12.xml"/><Relationship Id="rId4" Type="http://schemas.openxmlformats.org/officeDocument/2006/relationships/image" Target="../media/image5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2.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Master" Target="../slideMasters/slideMaster12.xml"/><Relationship Id="rId4" Type="http://schemas.openxmlformats.org/officeDocument/2006/relationships/image" Target="../media/image62.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Master" Target="../slideMasters/slideMaster12.xml"/><Relationship Id="rId5" Type="http://schemas.openxmlformats.org/officeDocument/2006/relationships/image" Target="../media/image66.jpeg"/><Relationship Id="rId4" Type="http://schemas.openxmlformats.org/officeDocument/2006/relationships/image" Target="../media/image65.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Master" Target="../slideMasters/slideMaster12.xml"/><Relationship Id="rId4" Type="http://schemas.openxmlformats.org/officeDocument/2006/relationships/image" Target="../media/image71.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12.xml"/><Relationship Id="rId5" Type="http://schemas.openxmlformats.org/officeDocument/2006/relationships/image" Target="../media/image75.jpeg"/><Relationship Id="rId4" Type="http://schemas.openxmlformats.org/officeDocument/2006/relationships/image" Target="../media/image74.jpeg"/></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Master" Target="../slideMasters/slideMaster12.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Layouts/_rels/slideLayout3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Master" Target="../slideMasters/slideMaster12.xml"/><Relationship Id="rId4" Type="http://schemas.openxmlformats.org/officeDocument/2006/relationships/image" Target="../media/image83.jpeg"/></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Master" Target="../slideMasters/slideMaster12.xml"/><Relationship Id="rId5" Type="http://schemas.openxmlformats.org/officeDocument/2006/relationships/image" Target="../media/image84.jpeg"/><Relationship Id="rId4" Type="http://schemas.openxmlformats.org/officeDocument/2006/relationships/image" Target="../media/image83.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Master" Target="../slideMasters/slideMaster1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Master" Target="../slideMasters/slideMaster13.xml"/><Relationship Id="rId4" Type="http://schemas.openxmlformats.org/officeDocument/2006/relationships/image" Target="../media/image4.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Master" Target="../slideMasters/slideMaster13.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4" Type="http://schemas.openxmlformats.org/officeDocument/2006/relationships/image" Target="../media/image99.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3.xml"/><Relationship Id="rId4" Type="http://schemas.openxmlformats.org/officeDocument/2006/relationships/image" Target="../media/image105.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Master" Target="../slideMasters/slideMaster13.xml"/><Relationship Id="rId5" Type="http://schemas.openxmlformats.org/officeDocument/2006/relationships/image" Target="../media/image109.jpeg"/><Relationship Id="rId4" Type="http://schemas.openxmlformats.org/officeDocument/2006/relationships/image" Target="../media/image108.jpeg"/></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6" Type="http://schemas.openxmlformats.org/officeDocument/2006/relationships/image" Target="../media/image110.jpeg"/><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38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4" Type="http://schemas.openxmlformats.org/officeDocument/2006/relationships/image" Target="../media/image99.jpeg"/></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3.xml"/><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Master" Target="../slideMasters/slideMaster13.xml"/><Relationship Id="rId6" Type="http://schemas.openxmlformats.org/officeDocument/2006/relationships/image" Target="../media/image110.jpeg"/><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Master" Target="../slideMasters/slideMaster14.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5.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3.jpeg"/><Relationship Id="rId1" Type="http://schemas.openxmlformats.org/officeDocument/2006/relationships/slideMaster" Target="../slideMasters/slideMaster16.xml"/><Relationship Id="rId4" Type="http://schemas.openxmlformats.org/officeDocument/2006/relationships/image" Target="../media/image114.png"/></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16.xml"/></Relationships>
</file>

<file path=ppt/slideLayouts/_rels/slideLayout465.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6.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6.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Master" Target="../slideMasters/slideMaster16.xml"/></Relationships>
</file>

<file path=ppt/slideLayouts/_rels/slideLayout46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6.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Master" Target="../slideMasters/slideMaster1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16.xml"/></Relationships>
</file>

<file path=ppt/slideLayouts/_rels/slideLayout471.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4" Type="http://schemas.openxmlformats.org/officeDocument/2006/relationships/image" Target="../media/image99.jpeg"/></Relationships>
</file>

<file path=ppt/slideLayouts/_rels/slideLayout472.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16.xml"/></Relationships>
</file>

<file path=ppt/slideLayouts/_rels/slideLayout47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jpeg"/><Relationship Id="rId1" Type="http://schemas.openxmlformats.org/officeDocument/2006/relationships/slideMaster" Target="../slideMasters/slideMaster16.xml"/><Relationship Id="rId4" Type="http://schemas.openxmlformats.org/officeDocument/2006/relationships/image" Target="../media/image105.jpeg"/></Relationships>
</file>

<file path=ppt/slideLayouts/_rels/slideLayout475.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Master" Target="../slideMasters/slideMaster16.xml"/><Relationship Id="rId5" Type="http://schemas.openxmlformats.org/officeDocument/2006/relationships/image" Target="../media/image109.jpeg"/><Relationship Id="rId4" Type="http://schemas.openxmlformats.org/officeDocument/2006/relationships/image" Target="../media/image108.jpeg"/></Relationships>
</file>

<file path=ppt/slideLayouts/_rels/slideLayout47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6" Type="http://schemas.openxmlformats.org/officeDocument/2006/relationships/image" Target="../media/image110.jpeg"/><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47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4" Type="http://schemas.openxmlformats.org/officeDocument/2006/relationships/image" Target="../media/image99.jpeg"/></Relationships>
</file>

<file path=ppt/slideLayouts/_rels/slideLayout47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55.jpeg"/><Relationship Id="rId1" Type="http://schemas.openxmlformats.org/officeDocument/2006/relationships/slideMaster" Target="../slideMasters/slideMaster16.xml"/><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Master" Target="../slideMasters/slideMaster16.xml"/><Relationship Id="rId6" Type="http://schemas.openxmlformats.org/officeDocument/2006/relationships/image" Target="../media/image110.jpeg"/><Relationship Id="rId5" Type="http://schemas.openxmlformats.org/officeDocument/2006/relationships/image" Target="../media/image100.jpeg"/><Relationship Id="rId4" Type="http://schemas.openxmlformats.org/officeDocument/2006/relationships/image" Target="../media/image99.jpe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6.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emf"/></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4.xml"/><Relationship Id="rId4" Type="http://schemas.openxmlformats.org/officeDocument/2006/relationships/image" Target="../media/image4.emf"/></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08550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51626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3745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3501620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104817999"/>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862171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426892981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8262213"/>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472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593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814800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80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63019657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7700536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115852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9315024"/>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331399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750796787"/>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6225173"/>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040596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26804364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3807298238"/>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21693481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825830257"/>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81636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4296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2663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7439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552588"/>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76091723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129208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125456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3092902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16399607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314121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23407996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02991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464433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5201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24841109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272236168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1283118496"/>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3" r="28506"/>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63"/>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8037979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596418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45284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5553881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11564998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prstClr val="black">
                    <a:lumMod val="65000"/>
                  </a:prstClr>
                </a:solidFill>
                <a:effectLst/>
                <a:uLnTx/>
                <a:uFillTx/>
                <a:latin typeface="Segoe UI"/>
                <a:ea typeface="+mn-ea"/>
                <a:cs typeface="+mn-cs"/>
              </a:rPr>
              <a:t>© Microsoft Corporation                                                                                  								                                Azure </a:t>
            </a:r>
          </a:p>
        </p:txBody>
      </p:sp>
    </p:spTree>
    <p:extLst>
      <p:ext uri="{BB962C8B-B14F-4D97-AF65-F5344CB8AC3E}">
        <p14:creationId xmlns:p14="http://schemas.microsoft.com/office/powerpoint/2010/main" val="2162019206"/>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userDrawn="1">
  <p:cSld name="Blank Color Layout 4">
    <p:spTree>
      <p:nvGrpSpPr>
        <p:cNvPr id="1" name=""/>
        <p:cNvGrpSpPr/>
        <p:nvPr/>
      </p:nvGrpSpPr>
      <p:grpSpPr>
        <a:xfrm>
          <a:off x="0" y="0"/>
          <a:ext cx="0" cy="0"/>
          <a:chOff x="0" y="0"/>
          <a:chExt cx="0" cy="0"/>
        </a:xfrm>
      </p:grpSpPr>
      <p:sp>
        <p:nvSpPr>
          <p:cNvPr id="4" name="Title 5"/>
          <p:cNvSpPr>
            <a:spLocks noGrp="1"/>
          </p:cNvSpPr>
          <p:nvPr>
            <p:ph type="title"/>
          </p:nvPr>
        </p:nvSpPr>
        <p:spPr>
          <a:xfrm>
            <a:off x="519248" y="512909"/>
            <a:ext cx="11151917" cy="498599"/>
          </a:xfrm>
        </p:spPr>
        <p:txBody>
          <a:bodyPr>
            <a:noAutofit/>
          </a:bodyPr>
          <a:lstStyle>
            <a:lvl1pPr>
              <a:defRPr sz="4000">
                <a:solidFill>
                  <a:srgbClr val="006600"/>
                </a:solidFill>
              </a:defRPr>
            </a:lvl1pPr>
          </a:lstStyle>
          <a:p>
            <a:r>
              <a:rPr lang="en-US"/>
              <a:t>Click to edit Master title style</a:t>
            </a:r>
          </a:p>
        </p:txBody>
      </p:sp>
      <p:sp>
        <p:nvSpPr>
          <p:cNvPr id="8" name="Slide Number Placeholder 7"/>
          <p:cNvSpPr>
            <a:spLocks noGrp="1"/>
          </p:cNvSpPr>
          <p:nvPr>
            <p:ph type="sldNum" sz="quarter" idx="12"/>
          </p:nvPr>
        </p:nvSpPr>
        <p:spPr>
          <a:xfrm>
            <a:off x="8610600" y="6517719"/>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4C81DCF-37AD-4D80-9AF2-7F7291E1B83E}" type="slidenum">
              <a:rPr kumimoji="0" lang="en-US" sz="1800" b="0" i="0" u="none" strike="noStrike" kern="1200" cap="none" spc="0" normalizeH="0" baseline="0" noProof="0" smtClean="0">
                <a:ln>
                  <a:noFill/>
                </a:ln>
                <a:solidFill>
                  <a:prstClr val="white"/>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Tree>
    <p:extLst>
      <p:ext uri="{BB962C8B-B14F-4D97-AF65-F5344CB8AC3E}">
        <p14:creationId xmlns:p14="http://schemas.microsoft.com/office/powerpoint/2010/main" val="19948918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44C08E-72F0-43B7-A950-8EEB146712DB}"/>
              </a:ext>
            </a:extLst>
          </p:cNvPr>
          <p:cNvPicPr>
            <a:picLocks noChangeAspect="1"/>
          </p:cNvPicPr>
          <p:nvPr userDrawn="1"/>
        </p:nvPicPr>
        <p:blipFill rotWithShape="1">
          <a:blip r:embed="rId2"/>
          <a:srcRect l="1005" r="1005"/>
          <a:stretch/>
        </p:blipFill>
        <p:spPr>
          <a:xfrm>
            <a:off x="0" y="0"/>
            <a:ext cx="12192000" cy="6858000"/>
          </a:xfrm>
          <a:prstGeom prst="rect">
            <a:avLst/>
          </a:prstGeom>
        </p:spPr>
      </p:pic>
    </p:spTree>
    <p:extLst>
      <p:ext uri="{BB962C8B-B14F-4D97-AF65-F5344CB8AC3E}">
        <p14:creationId xmlns:p14="http://schemas.microsoft.com/office/powerpoint/2010/main" val="347059545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46672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59204152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descr="Ignite event illustration dark">
            <a:extLst>
              <a:ext uri="{FF2B5EF4-FFF2-40B4-BE49-F238E27FC236}">
                <a16:creationId xmlns:a16="http://schemas.microsoft.com/office/drawing/2014/main" id="{900C604B-14C0-45AA-8961-B081C1E5B968}"/>
              </a:ext>
            </a:extLst>
          </p:cNvPr>
          <p:cNvPicPr>
            <a:picLocks noChangeAspect="1"/>
          </p:cNvPicPr>
          <p:nvPr userDrawn="1"/>
        </p:nvPicPr>
        <p:blipFill>
          <a:blip r:embed="rId2"/>
          <a:stretch>
            <a:fillRect/>
          </a:stretch>
        </p:blipFill>
        <p:spPr bwMode="invGray">
          <a:xfrm>
            <a:off x="0" y="0"/>
            <a:ext cx="12192000" cy="6857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a:stretch>
            <a:fillRect/>
          </a:stretch>
        </p:blipFill>
        <p:spPr bwMode="invGray">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invGray">
          <a:xfrm>
            <a:off x="-14514" y="1296364"/>
            <a:ext cx="6470195" cy="1667922"/>
          </a:xfrm>
          <a:prstGeom prst="rect">
            <a:avLst/>
          </a:prstGeom>
        </p:spPr>
      </p:pic>
    </p:spTree>
    <p:extLst>
      <p:ext uri="{BB962C8B-B14F-4D97-AF65-F5344CB8AC3E}">
        <p14:creationId xmlns:p14="http://schemas.microsoft.com/office/powerpoint/2010/main" val="3376461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710892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873741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15772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369449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07175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5110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71188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74354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93078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38716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522697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132672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36377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085515"/>
      </p:ext>
    </p:extLst>
  </p:cSld>
  <p:clrMapOvr>
    <a:masterClrMapping/>
  </p:clrMapOvr>
  <p:transition>
    <p:fade/>
  </p:transition>
  <p:extLst>
    <p:ext uri="{DCECCB84-F9BA-43D5-87BE-67443E8EF086}">
      <p15:sldGuideLst xmlns:p15="http://schemas.microsoft.com/office/powerpoint/2012/main">
        <p15:guide id="2" pos="3362">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8492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25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2" y="585788"/>
            <a:ext cx="4748913"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0547489"/>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2499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4047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159993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2781201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428219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14148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2665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963467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3867584"/>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51080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407939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176969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0048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94717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8084737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134926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74318289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Code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7394019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5671768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4509587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72124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33324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4568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82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3408">
          <p15:clr>
            <a:srgbClr val="5ACBF0"/>
          </p15:clr>
        </p15:guide>
        <p15:guide id="32" orient="horz" pos="304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51478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5F2F228F-BB91-45FC-BF1A-79F995C606C1}"/>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167962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621464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56668"/>
            <a:ext cx="9144000" cy="677108"/>
          </a:xfrm>
          <a:noFill/>
        </p:spPr>
        <p:txBody>
          <a:bodyPr lIns="0" tIns="0" rIns="0" bIns="0" anchor="b" anchorCtr="0">
            <a:spAutoFit/>
          </a:bodyPr>
          <a:lstStyle>
            <a:lvl1pPr algn="l">
              <a:defRPr sz="4400" spc="-50" baseline="0">
                <a:solidFill>
                  <a:schemeClr val="accent2">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6018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8714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2_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4200" y="2430542"/>
            <a:ext cx="5034175" cy="1107996"/>
          </a:xfrm>
          <a:prstGeom prst="rect">
            <a:avLst/>
          </a:prstGeom>
        </p:spPr>
        <p:txBody>
          <a:bodyPr wrap="square" anchor="b" anchorCtr="0">
            <a:spAutoFit/>
          </a:bodyPr>
          <a:lstStyle>
            <a:lvl1pPr algn="l">
              <a:defRPr sz="3600">
                <a:solidFill>
                  <a:schemeClr val="accent2">
                    <a:lumMod val="60000"/>
                    <a:lumOff val="40000"/>
                  </a:schemeClr>
                </a:solidFill>
              </a:defRPr>
            </a:lvl1pPr>
          </a:lstStyle>
          <a:p>
            <a:r>
              <a:rPr lang="en-US"/>
              <a:t>Event name or presentation</a:t>
            </a:r>
          </a:p>
        </p:txBody>
      </p:sp>
      <p:sp>
        <p:nvSpPr>
          <p:cNvPr id="4" name="Rectangle 3">
            <a:extLst>
              <a:ext uri="{FF2B5EF4-FFF2-40B4-BE49-F238E27FC236}">
                <a16:creationId xmlns:a16="http://schemas.microsoft.com/office/drawing/2014/main" id="{9A8DF4C6-65B7-4A15-B6EC-CD64100CE9D7}"/>
              </a:ext>
            </a:extLst>
          </p:cNvPr>
          <p:cNvSpPr/>
          <p:nvPr/>
        </p:nvSpPr>
        <p:spPr bwMode="auto">
          <a:xfrm>
            <a:off x="8304656" y="0"/>
            <a:ext cx="1704109" cy="6858000"/>
          </a:xfrm>
          <a:prstGeom prst="rect">
            <a:avLst/>
          </a:prstGeom>
          <a:solidFill>
            <a:schemeClr val="accent2">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5078D974-A814-4694-9777-CFED6691E89F}"/>
              </a:ext>
            </a:extLst>
          </p:cNvPr>
          <p:cNvSpPr/>
          <p:nvPr/>
        </p:nvSpPr>
        <p:spPr>
          <a:xfrm>
            <a:off x="7466275" y="1978683"/>
            <a:ext cx="3380870" cy="2900634"/>
          </a:xfrm>
          <a:prstGeom prst="rect">
            <a:avLst/>
          </a:prstGeom>
          <a:solidFill>
            <a:schemeClr val="bg1"/>
          </a:solidFill>
          <a:ln w="3175">
            <a:solidFill>
              <a:schemeClr val="accent1">
                <a:lumMod val="60000"/>
                <a:lumOff val="40000"/>
                <a:alpha val="69000"/>
              </a:schemeClr>
            </a:solidFill>
            <a:headEnd type="none" w="med" len="med"/>
            <a:tailEnd type="none" w="med" len="med"/>
          </a:ln>
          <a:effectLst>
            <a:outerShdw blurRad="381000" sx="118000" sy="118000" algn="ctr" rotWithShape="0">
              <a:schemeClr val="accent2">
                <a:alpha val="3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lvl="0" algn="ctr" defTabSz="839225" fontAlgn="base">
              <a:lnSpc>
                <a:spcPct val="90000"/>
              </a:lnSpc>
              <a:spcBef>
                <a:spcPct val="0"/>
              </a:spcBef>
              <a:spcAft>
                <a:spcPct val="0"/>
              </a:spcAft>
            </a:pPr>
            <a:endParaRPr lang="en-US" sz="1050">
              <a:solidFill>
                <a:srgbClr val="0078D4"/>
              </a:solidFill>
              <a:latin typeface="Segoe UI Semibold"/>
            </a:endParaRPr>
          </a:p>
        </p:txBody>
      </p:sp>
      <p:sp>
        <p:nvSpPr>
          <p:cNvPr id="5" name="Text Placeholder 3">
            <a:extLst>
              <a:ext uri="{FF2B5EF4-FFF2-40B4-BE49-F238E27FC236}">
                <a16:creationId xmlns:a16="http://schemas.microsoft.com/office/drawing/2014/main" id="{BD208F46-3454-4B1E-BBF8-A9202CCF3695}"/>
              </a:ext>
            </a:extLst>
          </p:cNvPr>
          <p:cNvSpPr>
            <a:spLocks noGrp="1"/>
          </p:cNvSpPr>
          <p:nvPr>
            <p:ph type="body" sz="quarter" idx="11"/>
          </p:nvPr>
        </p:nvSpPr>
        <p:spPr>
          <a:xfrm>
            <a:off x="584200" y="3654623"/>
            <a:ext cx="4377592" cy="861774"/>
          </a:xfrm>
        </p:spPr>
        <p:txBody>
          <a:bodyPr wrap="square">
            <a:spAutoFit/>
          </a:bodyPr>
          <a:lstStyle>
            <a:lvl1pPr marL="0" indent="0">
              <a:buNone/>
              <a:defRPr sz="2800">
                <a:solidFill>
                  <a:schemeClr val="tx1"/>
                </a:solidFill>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spTree>
    <p:extLst>
      <p:ext uri="{BB962C8B-B14F-4D97-AF65-F5344CB8AC3E}">
        <p14:creationId xmlns:p14="http://schemas.microsoft.com/office/powerpoint/2010/main" val="3522021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57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64725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5919789" y="2655073"/>
            <a:ext cx="5689600" cy="1757404"/>
          </a:xfrm>
        </p:spPr>
        <p:txBody>
          <a:bodyPr anchor="ctr"/>
          <a:lstStyle>
            <a:lvl1pPr>
              <a:lnSpc>
                <a:spcPct val="100000"/>
              </a:lnSpc>
              <a:spcBef>
                <a:spcPts val="1200"/>
              </a:spcBef>
              <a:spcAft>
                <a:spcPts val="600"/>
              </a:spcAft>
              <a:defRPr sz="2000">
                <a:solidFill>
                  <a:schemeClr val="accent2">
                    <a:lumMod val="60000"/>
                    <a:lumOff val="40000"/>
                  </a:schemeClr>
                </a:solidFill>
              </a:defRPr>
            </a:lvl1pPr>
            <a:lvl2pPr>
              <a:spcBef>
                <a:spcPts val="0"/>
              </a:spcBef>
              <a:spcAft>
                <a:spcPts val="600"/>
              </a:spcAft>
              <a:defRPr sz="1600">
                <a:solidFill>
                  <a:schemeClr val="tx1"/>
                </a:solidFill>
              </a:defRPr>
            </a:lvl2pPr>
            <a:lvl3pPr marL="173038" indent="-173038">
              <a:spcBef>
                <a:spcPts val="0"/>
              </a:spcBef>
              <a:spcAft>
                <a:spcPts val="6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73797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146726"/>
            <a:ext cx="4167188" cy="1815882"/>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584200" y="2432304"/>
            <a:ext cx="4166027" cy="553998"/>
          </a:xfrm>
        </p:spPr>
        <p:txBody>
          <a:bodyPr anchor="b"/>
          <a:lstStyle>
            <a:lvl1pPr algn="l">
              <a:defRPr>
                <a:solidFill>
                  <a:schemeClr val="tx1"/>
                </a:solidFill>
              </a:defRPr>
            </a:lvl1pPr>
          </a:lstStyle>
          <a:p>
            <a:r>
              <a:rPr lang="en-US"/>
              <a:t>Click to edit Master</a:t>
            </a:r>
          </a:p>
        </p:txBody>
      </p:sp>
      <p:sp>
        <p:nvSpPr>
          <p:cNvPr id="9" name="Text Placeholder 6">
            <a:extLst>
              <a:ext uri="{FF2B5EF4-FFF2-40B4-BE49-F238E27FC236}">
                <a16:creationId xmlns:a16="http://schemas.microsoft.com/office/drawing/2014/main" id="{8DDE6F09-8ACB-4139-97DA-6B3121CDB8E8}"/>
              </a:ext>
            </a:extLst>
          </p:cNvPr>
          <p:cNvSpPr>
            <a:spLocks noGrp="1"/>
          </p:cNvSpPr>
          <p:nvPr>
            <p:ph type="body" sz="quarter" idx="13"/>
          </p:nvPr>
        </p:nvSpPr>
        <p:spPr>
          <a:xfrm>
            <a:off x="4751388" y="2655073"/>
            <a:ext cx="6858001" cy="1757404"/>
          </a:xfrm>
        </p:spPr>
        <p:txBody>
          <a:bodyPr anchor="ctr"/>
          <a:lstStyle>
            <a:lvl1pPr>
              <a:lnSpc>
                <a:spcPct val="100000"/>
              </a:lnSpc>
              <a:spcBef>
                <a:spcPts val="600"/>
              </a:spcBef>
              <a:spcAft>
                <a:spcPts val="0"/>
              </a:spcAft>
              <a:defRPr sz="1800">
                <a:solidFill>
                  <a:schemeClr val="accent2">
                    <a:lumMod val="60000"/>
                    <a:lumOff val="40000"/>
                  </a:schemeClr>
                </a:solidFill>
              </a:defRPr>
            </a:lvl1pPr>
            <a:lvl2pPr>
              <a:spcBef>
                <a:spcPts val="600"/>
              </a:spcBef>
              <a:spcAft>
                <a:spcPts val="0"/>
              </a:spcAft>
              <a:defRPr sz="1400">
                <a:solidFill>
                  <a:schemeClr val="tx1"/>
                </a:solidFill>
              </a:defRPr>
            </a:lvl2pPr>
            <a:lvl3pPr marL="173038" indent="-173038">
              <a:spcBef>
                <a:spcPts val="400"/>
              </a:spcBef>
              <a:spcAft>
                <a:spcPts val="300"/>
              </a:spcAft>
              <a:buFont typeface="Arial" panose="020B0604020202020204" pitchFamily="34" charset="0"/>
              <a:buChar char="•"/>
              <a:defRPr sz="1200">
                <a:solidFill>
                  <a:schemeClr val="tx1"/>
                </a:solidFill>
              </a:defRPr>
            </a:lvl3pPr>
            <a:lvl4pPr>
              <a:spcBef>
                <a:spcPts val="600"/>
              </a:spcBef>
              <a:defRPr sz="1200">
                <a:solidFill>
                  <a:schemeClr val="accent1"/>
                </a:solidFill>
              </a:defRPr>
            </a:lvl4pPr>
            <a:lvl5pP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2899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2000">
                <a:solidFill>
                  <a:schemeClr val="accent2">
                    <a:lumMod val="60000"/>
                    <a:lumOff val="40000"/>
                  </a:schemeClr>
                </a:solidFill>
              </a:defRPr>
            </a:lvl1pPr>
            <a:lvl2pPr>
              <a:spcBef>
                <a:spcPts val="0"/>
              </a:spcBef>
              <a:spcAft>
                <a:spcPts val="6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B8A973F1-C54B-4D68-8CD3-42603664BB73}"/>
              </a:ext>
            </a:extLst>
          </p:cNvPr>
          <p:cNvSpPr>
            <a:spLocks noGrp="1"/>
          </p:cNvSpPr>
          <p:nvPr>
            <p:ph type="title"/>
          </p:nvPr>
        </p:nvSpPr>
        <p:spPr>
          <a:xfrm>
            <a:off x="584200" y="2432304"/>
            <a:ext cx="3701553" cy="553998"/>
          </a:xfrm>
        </p:spPr>
        <p:txBody>
          <a:bodyPr anchor="b"/>
          <a:lstStyle>
            <a:lvl1pPr algn="l">
              <a:defRPr>
                <a:solidFill>
                  <a:schemeClr val="tx1"/>
                </a:solidFill>
              </a:defRPr>
            </a:lvl1pPr>
          </a:lstStyle>
          <a:p>
            <a:r>
              <a:rPr lang="en-US"/>
              <a:t>Click to edit Master</a:t>
            </a:r>
          </a:p>
        </p:txBody>
      </p:sp>
    </p:spTree>
    <p:extLst>
      <p:ext uri="{BB962C8B-B14F-4D97-AF65-F5344CB8AC3E}">
        <p14:creationId xmlns:p14="http://schemas.microsoft.com/office/powerpoint/2010/main" val="1207377299"/>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ext Placeholder 6">
            <a:extLst>
              <a:ext uri="{FF2B5EF4-FFF2-40B4-BE49-F238E27FC236}">
                <a16:creationId xmlns:a16="http://schemas.microsoft.com/office/drawing/2014/main" id="{F0A611E8-C659-47FB-BDFD-0961C0B8A0E4}"/>
              </a:ext>
            </a:extLst>
          </p:cNvPr>
          <p:cNvSpPr>
            <a:spLocks noGrp="1"/>
          </p:cNvSpPr>
          <p:nvPr>
            <p:ph type="body" sz="quarter" idx="12"/>
          </p:nvPr>
        </p:nvSpPr>
        <p:spPr>
          <a:xfrm>
            <a:off x="4941888" y="2548710"/>
            <a:ext cx="6667497" cy="1757404"/>
          </a:xfrm>
        </p:spPr>
        <p:txBody>
          <a:bodyPr anchor="ctr"/>
          <a:lstStyle>
            <a:lvl1pPr>
              <a:spcBef>
                <a:spcPts val="1200"/>
              </a:spcBef>
              <a:defRPr sz="1800">
                <a:solidFill>
                  <a:schemeClr val="accent1"/>
                </a:solidFill>
              </a:defRPr>
            </a:lvl1pPr>
            <a:lvl2pPr>
              <a:spcBef>
                <a:spcPts val="0"/>
              </a:spcBef>
              <a:spcAft>
                <a:spcPts val="600"/>
              </a:spcAft>
              <a:defRPr sz="16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1200"/>
              </a:spcBef>
              <a:defRPr sz="1600">
                <a:solidFill>
                  <a:schemeClr val="accent1"/>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99893633"/>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Title and text side by side 2">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3D78DC9E-BE7C-471A-9626-04DCDD711C87}"/>
              </a:ext>
            </a:extLst>
          </p:cNvPr>
          <p:cNvSpPr>
            <a:spLocks noGrp="1"/>
          </p:cNvSpPr>
          <p:nvPr>
            <p:ph type="body" sz="quarter" idx="13"/>
          </p:nvPr>
        </p:nvSpPr>
        <p:spPr>
          <a:xfrm>
            <a:off x="584200" y="3142211"/>
            <a:ext cx="4167188" cy="2326933"/>
          </a:xfrm>
        </p:spPr>
        <p:txBody>
          <a:bodyPr/>
          <a:lstStyle>
            <a:lvl1pPr>
              <a:spcBef>
                <a:spcPts val="1200"/>
              </a:spcBef>
              <a:defRPr sz="1800">
                <a:solidFill>
                  <a:schemeClr val="accent1"/>
                </a:solidFill>
              </a:defRPr>
            </a:lvl1pPr>
            <a:lvl2pPr>
              <a:defRPr sz="1200">
                <a:solidFill>
                  <a:schemeClr val="tx1"/>
                </a:solidFill>
              </a:defRPr>
            </a:lvl2pPr>
            <a:lvl3pPr>
              <a:spcBef>
                <a:spcPts val="0"/>
              </a:spcBef>
              <a:spcAft>
                <a:spcPts val="1200"/>
              </a:spcAft>
              <a:defRPr sz="1400">
                <a:solidFill>
                  <a:schemeClr val="tx1"/>
                </a:solidFill>
              </a:defRPr>
            </a:lvl3pPr>
            <a:lvl4pPr>
              <a:spcBef>
                <a:spcPts val="2400"/>
              </a:spcBef>
              <a:defRPr sz="1400">
                <a:solidFill>
                  <a:schemeClr val="accent2">
                    <a:lumMod val="60000"/>
                    <a:lumOff val="40000"/>
                  </a:schemeClr>
                </a:solidFill>
              </a:defRPr>
            </a:lvl4pPr>
            <a:lvl5pPr>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475A104C-724E-48B8-B8A3-63C2E27CB878}"/>
              </a:ext>
            </a:extLst>
          </p:cNvPr>
          <p:cNvSpPr>
            <a:spLocks noGrp="1"/>
          </p:cNvSpPr>
          <p:nvPr>
            <p:ph type="title"/>
          </p:nvPr>
        </p:nvSpPr>
        <p:spPr>
          <a:xfrm>
            <a:off x="585216" y="2432304"/>
            <a:ext cx="4166027" cy="553998"/>
          </a:xfrm>
        </p:spPr>
        <p:txBody>
          <a:bodyPr anchor="b"/>
          <a:lstStyle>
            <a:lvl1pPr algn="l">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3415268"/>
      </p:ext>
    </p:extLst>
  </p:cSld>
  <p:clrMapOvr>
    <a:masterClrMapping/>
  </p:clrMapOvr>
  <p:transition>
    <p:fade/>
  </p:transition>
  <p:extLst>
    <p:ext uri="{DCECCB84-F9BA-43D5-87BE-67443E8EF086}">
      <p15:sldGuideLst xmlns:p15="http://schemas.microsoft.com/office/powerpoint/2012/main">
        <p15:guide id="13" pos="2736">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815882"/>
          </a:xfrm>
        </p:spPr>
        <p:txBody>
          <a:bodyPr wrap="square">
            <a:noAutofit/>
          </a:bodyPr>
          <a:lstStyle>
            <a:lvl1pPr marL="0" indent="0">
              <a:spcBef>
                <a:spcPts val="1200"/>
              </a:spcBef>
              <a:buNone/>
              <a:defRPr sz="2400">
                <a:solidFill>
                  <a:schemeClr val="accent2">
                    <a:lumMod val="60000"/>
                    <a:lumOff val="40000"/>
                  </a:schemeClr>
                </a:solidFill>
              </a:defRPr>
            </a:lvl1pPr>
            <a:lvl2pPr marL="0" indent="0">
              <a:spcBef>
                <a:spcPts val="600"/>
              </a:spcBef>
              <a:buNone/>
              <a:defRPr sz="1800"/>
            </a:lvl2pPr>
            <a:lvl3pPr marL="0" indent="0">
              <a:buNone/>
              <a:defRPr sz="1400"/>
            </a:lvl3pPr>
            <a:lvl4pPr marL="0" indent="0">
              <a:spcBef>
                <a:spcPts val="1200"/>
              </a:spcBef>
              <a:buNone/>
              <a:defRPr sz="1800">
                <a:solidFill>
                  <a:schemeClr val="accent1"/>
                </a:solidFill>
              </a:defRPr>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75500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23820E-EEFD-4C68-BDB2-7B6000A34A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71401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122582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15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042671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24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2" y="2057400"/>
            <a:ext cx="4745737"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BE5C722A-D75E-4A97-8F91-DC7D4840068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BD260465-C46A-461D-9310-CBFA17C10646}"/>
              </a:ext>
            </a:extLst>
          </p:cNvPr>
          <p:cNvSpPr>
            <a:spLocks noGrp="1"/>
          </p:cNvSpPr>
          <p:nvPr>
            <p:ph type="body" sz="quarter" idx="13"/>
          </p:nvPr>
        </p:nvSpPr>
        <p:spPr>
          <a:xfrm>
            <a:off x="5919787" y="2057400"/>
            <a:ext cx="4881563" cy="2117503"/>
          </a:xfrm>
        </p:spPr>
        <p:txBody>
          <a:bodyPr>
            <a:noAutofit/>
          </a:bodyPr>
          <a:lstStyle>
            <a:lvl1pPr>
              <a:spcBef>
                <a:spcPts val="600"/>
              </a:spcBef>
              <a:spcAft>
                <a:spcPts val="600"/>
              </a:spcAft>
              <a:defRPr sz="2400" b="1">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20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866512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0827765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5001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1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11310050"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5922709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2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D6DD8F29-F6D9-4D16-A586-D42AEF4AEFBA}"/>
              </a:ext>
            </a:extLst>
          </p:cNvPr>
          <p:cNvSpPr>
            <a:spLocks noGrp="1"/>
          </p:cNvSpPr>
          <p:nvPr>
            <p:ph type="body" sz="quarter" idx="13"/>
          </p:nvPr>
        </p:nvSpPr>
        <p:spPr>
          <a:xfrm>
            <a:off x="6272212" y="3124200"/>
            <a:ext cx="5331525" cy="2117503"/>
          </a:xfrm>
        </p:spPr>
        <p:txBody>
          <a:bodyPr>
            <a:noAutofit/>
          </a:bodyPr>
          <a:lstStyle>
            <a:lvl1pPr>
              <a:spcBef>
                <a:spcPts val="600"/>
              </a:spcBef>
              <a:spcAft>
                <a:spcPts val="600"/>
              </a:spcAft>
              <a:defRPr sz="18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43013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2057400"/>
            <a:ext cx="4257114"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177662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8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18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4380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7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12C660DE-2BE8-43B7-84AF-CA24A8D8552F}"/>
              </a:ext>
            </a:extLst>
          </p:cNvPr>
          <p:cNvSpPr>
            <a:spLocks noGrp="1"/>
          </p:cNvSpPr>
          <p:nvPr>
            <p:ph type="body" sz="quarter" idx="13"/>
          </p:nvPr>
        </p:nvSpPr>
        <p:spPr>
          <a:xfrm>
            <a:off x="5919788" y="2057400"/>
            <a:ext cx="5040313"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1428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96">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6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199" y="1435100"/>
            <a:ext cx="4745737" cy="2117503"/>
          </a:xfrm>
        </p:spPr>
        <p:txBody>
          <a:bodyPr>
            <a:noAutofit/>
          </a:bodyPr>
          <a:lstStyle>
            <a:lvl1pPr>
              <a:spcBef>
                <a:spcPts val="600"/>
              </a:spcBef>
              <a:spcAft>
                <a:spcPts val="600"/>
              </a:spcAft>
              <a:defRPr sz="2000">
                <a:solidFill>
                  <a:schemeClr val="accent2">
                    <a:lumMod val="60000"/>
                    <a:lumOff val="40000"/>
                  </a:schemeClr>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a:xfrm>
            <a:off x="588263" y="457200"/>
            <a:ext cx="4745737" cy="553998"/>
          </a:xfrm>
        </p:spPr>
        <p:txBody>
          <a:bodyPr/>
          <a:lstStyle>
            <a:lvl1pPr algn="l">
              <a:defRPr/>
            </a:lvl1pPr>
          </a:lstStyle>
          <a:p>
            <a:r>
              <a:rPr lang="en-US"/>
              <a:t>Click to edit Master title style</a:t>
            </a:r>
          </a:p>
        </p:txBody>
      </p:sp>
      <p:sp>
        <p:nvSpPr>
          <p:cNvPr id="4" name="Picture Placeholder 3">
            <a:extLst>
              <a:ext uri="{FF2B5EF4-FFF2-40B4-BE49-F238E27FC236}">
                <a16:creationId xmlns:a16="http://schemas.microsoft.com/office/drawing/2014/main" id="{BF5A637D-BDCB-438F-98B5-D61305A8FFDC}"/>
              </a:ext>
            </a:extLst>
          </p:cNvPr>
          <p:cNvSpPr>
            <a:spLocks noGrp="1"/>
          </p:cNvSpPr>
          <p:nvPr>
            <p:ph type="pic" sz="quarter" idx="13"/>
          </p:nvPr>
        </p:nvSpPr>
        <p:spPr>
          <a:xfrm>
            <a:off x="5919788" y="-50800"/>
            <a:ext cx="6272212" cy="6908800"/>
          </a:xfrm>
        </p:spPr>
        <p:txBody>
          <a:bodyPr/>
          <a:lstStyle/>
          <a:p>
            <a:endParaRPr lang="en-US"/>
          </a:p>
        </p:txBody>
      </p:sp>
    </p:spTree>
    <p:extLst>
      <p:ext uri="{BB962C8B-B14F-4D97-AF65-F5344CB8AC3E}">
        <p14:creationId xmlns:p14="http://schemas.microsoft.com/office/powerpoint/2010/main" val="1599402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0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864088"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5143976"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7423864"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4" name="Text Placeholder 6">
            <a:extLst>
              <a:ext uri="{FF2B5EF4-FFF2-40B4-BE49-F238E27FC236}">
                <a16:creationId xmlns:a16="http://schemas.microsoft.com/office/drawing/2014/main" id="{94987D1C-B243-4EEE-BC02-A9A9C27512FD}"/>
              </a:ext>
            </a:extLst>
          </p:cNvPr>
          <p:cNvSpPr>
            <a:spLocks noGrp="1"/>
          </p:cNvSpPr>
          <p:nvPr>
            <p:ph type="body" sz="quarter" idx="16"/>
          </p:nvPr>
        </p:nvSpPr>
        <p:spPr>
          <a:xfrm>
            <a:off x="9703753" y="3533775"/>
            <a:ext cx="2194560" cy="2117503"/>
          </a:xfrm>
        </p:spPr>
        <p:txBody>
          <a:bodyPr>
            <a:noAutofit/>
          </a:bodyPr>
          <a:lstStyle>
            <a:lvl1pPr>
              <a:spcBef>
                <a:spcPts val="0"/>
              </a:spcBef>
              <a:spcAft>
                <a:spcPts val="1200"/>
              </a:spcAft>
              <a:defRPr sz="1800">
                <a:solidFill>
                  <a:schemeClr val="accent1"/>
                </a:solidFill>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4200" y="4283297"/>
            <a:ext cx="219456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864088"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5143976"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7423864"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9" name="Text Placeholder 6">
            <a:extLst>
              <a:ext uri="{FF2B5EF4-FFF2-40B4-BE49-F238E27FC236}">
                <a16:creationId xmlns:a16="http://schemas.microsoft.com/office/drawing/2014/main" id="{4E50405A-2C8C-47E8-9370-4506359CEB39}"/>
              </a:ext>
            </a:extLst>
          </p:cNvPr>
          <p:cNvSpPr>
            <a:spLocks noGrp="1"/>
          </p:cNvSpPr>
          <p:nvPr>
            <p:ph type="body" sz="quarter" idx="21" hasCustomPrompt="1"/>
          </p:nvPr>
        </p:nvSpPr>
        <p:spPr>
          <a:xfrm>
            <a:off x="9703753" y="4283297"/>
            <a:ext cx="219456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90039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2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152117501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2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1133149"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4608165"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8132773" y="3115456"/>
            <a:ext cx="29260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1133149" y="3685097"/>
            <a:ext cx="292608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4608165"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8132773" y="3685097"/>
            <a:ext cx="29260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43350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21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3115456"/>
            <a:ext cx="274320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3540765"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299278"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3" name="Text Placeholder 6">
            <a:extLst>
              <a:ext uri="{FF2B5EF4-FFF2-40B4-BE49-F238E27FC236}">
                <a16:creationId xmlns:a16="http://schemas.microsoft.com/office/drawing/2014/main" id="{C65CE251-3C30-41D1-8C74-AA8184A83456}"/>
              </a:ext>
            </a:extLst>
          </p:cNvPr>
          <p:cNvSpPr>
            <a:spLocks noGrp="1"/>
          </p:cNvSpPr>
          <p:nvPr>
            <p:ph type="body" sz="quarter" idx="15"/>
          </p:nvPr>
        </p:nvSpPr>
        <p:spPr>
          <a:xfrm>
            <a:off x="9057791" y="3115456"/>
            <a:ext cx="2468880" cy="409575"/>
          </a:xfrm>
        </p:spPr>
        <p:txBody>
          <a:bodyPr anchor="ctr">
            <a:noAutofit/>
          </a:bodyPr>
          <a:lstStyle>
            <a:lvl1pPr>
              <a:spcBef>
                <a:spcPts val="0"/>
              </a:spcBef>
              <a:spcAft>
                <a:spcPts val="1200"/>
              </a:spcAft>
              <a:defRPr sz="1800">
                <a:solidFill>
                  <a:schemeClr val="accent1"/>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5" name="Text Placeholder 6">
            <a:extLst>
              <a:ext uri="{FF2B5EF4-FFF2-40B4-BE49-F238E27FC236}">
                <a16:creationId xmlns:a16="http://schemas.microsoft.com/office/drawing/2014/main" id="{D45D8E1D-1FBA-459D-A4BE-CC38544B48DF}"/>
              </a:ext>
            </a:extLst>
          </p:cNvPr>
          <p:cNvSpPr>
            <a:spLocks noGrp="1"/>
          </p:cNvSpPr>
          <p:nvPr>
            <p:ph type="body" sz="quarter" idx="17" hasCustomPrompt="1"/>
          </p:nvPr>
        </p:nvSpPr>
        <p:spPr>
          <a:xfrm>
            <a:off x="588263" y="3685097"/>
            <a:ext cx="2743200" cy="2117503"/>
          </a:xfrm>
        </p:spPr>
        <p:txBody>
          <a:bodyPr>
            <a:noAutofit/>
          </a:bodyPr>
          <a:lstStyle>
            <a:lvl1pPr>
              <a:spcBef>
                <a:spcPts val="0"/>
              </a:spcBef>
              <a:spcAft>
                <a:spcPts val="1200"/>
              </a:spcAft>
              <a:defRPr sz="16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3540765"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299278"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8" name="Text Placeholder 6">
            <a:extLst>
              <a:ext uri="{FF2B5EF4-FFF2-40B4-BE49-F238E27FC236}">
                <a16:creationId xmlns:a16="http://schemas.microsoft.com/office/drawing/2014/main" id="{C38AD36D-F42B-4960-B8C3-82F03DD1A7EF}"/>
              </a:ext>
            </a:extLst>
          </p:cNvPr>
          <p:cNvSpPr>
            <a:spLocks noGrp="1"/>
          </p:cNvSpPr>
          <p:nvPr>
            <p:ph type="body" sz="quarter" idx="20" hasCustomPrompt="1"/>
          </p:nvPr>
        </p:nvSpPr>
        <p:spPr>
          <a:xfrm>
            <a:off x="9057791" y="3685097"/>
            <a:ext cx="2468880" cy="2117503"/>
          </a:xfrm>
        </p:spPr>
        <p:txBody>
          <a:bodyPr>
            <a:noAutofit/>
          </a:bodyPr>
          <a:lstStyle>
            <a:lvl1pPr>
              <a:spcBef>
                <a:spcPts val="0"/>
              </a:spcBef>
              <a:spcAft>
                <a:spcPts val="1200"/>
              </a:spcAft>
              <a:defRPr sz="2000">
                <a:solidFill>
                  <a:schemeClr val="accent1"/>
                </a:solidFill>
              </a:defRPr>
            </a:lvl1pPr>
            <a:lvl2pPr>
              <a:spcBef>
                <a:spcPts val="0"/>
              </a:spcBef>
              <a:spcAft>
                <a:spcPts val="1200"/>
              </a:spcAft>
              <a:defRPr sz="14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20" name="Text Placeholder 6">
            <a:extLst>
              <a:ext uri="{FF2B5EF4-FFF2-40B4-BE49-F238E27FC236}">
                <a16:creationId xmlns:a16="http://schemas.microsoft.com/office/drawing/2014/main" id="{73F2C7A3-26A2-448B-B580-4891D9B71AF4}"/>
              </a:ext>
            </a:extLst>
          </p:cNvPr>
          <p:cNvSpPr>
            <a:spLocks noGrp="1"/>
          </p:cNvSpPr>
          <p:nvPr>
            <p:ph type="body" sz="quarter" idx="21" hasCustomPrompt="1"/>
          </p:nvPr>
        </p:nvSpPr>
        <p:spPr>
          <a:xfrm>
            <a:off x="1386722" y="1435100"/>
            <a:ext cx="9418555" cy="1143208"/>
          </a:xfrm>
        </p:spPr>
        <p:txBody>
          <a:bodyPr>
            <a:noAutofit/>
          </a:bodyPr>
          <a:lstStyle>
            <a:lvl1pPr>
              <a:spcBef>
                <a:spcPts val="0"/>
              </a:spcBef>
              <a:spcAft>
                <a:spcPts val="1200"/>
              </a:spcAft>
              <a:defRPr sz="1600">
                <a:solidFill>
                  <a:schemeClr val="accent1"/>
                </a:solidFill>
              </a:defRPr>
            </a:lvl1pPr>
            <a:lvl2pPr algn="ctr">
              <a:spcBef>
                <a:spcPts val="0"/>
              </a:spcBef>
              <a:spcAft>
                <a:spcPts val="1200"/>
              </a:spcAft>
              <a:defRPr sz="2000">
                <a:solidFill>
                  <a:schemeClr val="tx1"/>
                </a:solidFill>
              </a:defRPr>
            </a:lvl2pPr>
            <a:lvl3pPr marL="173038" indent="-173038">
              <a:spcBef>
                <a:spcPts val="0"/>
              </a:spcBef>
              <a:spcAft>
                <a:spcPts val="1200"/>
              </a:spcAft>
              <a:buFont typeface="Arial" panose="020B0604020202020204" pitchFamily="34" charset="0"/>
              <a:buChar char="•"/>
              <a:defRPr sz="1200">
                <a:solidFill>
                  <a:schemeClr val="tx1"/>
                </a:solidFill>
              </a:defRPr>
            </a:lvl3pPr>
            <a:lvl4pPr>
              <a:spcBef>
                <a:spcPts val="2400"/>
              </a:spcBef>
              <a:defRPr sz="1400">
                <a:solidFill>
                  <a:schemeClr val="accent1"/>
                </a:solidFill>
              </a:defRPr>
            </a:lvl4pPr>
            <a:lvl5pPr>
              <a:defRPr sz="1400">
                <a:solidFill>
                  <a:schemeClr val="tx1"/>
                </a:solidFill>
              </a:defRPr>
            </a:lvl5pPr>
          </a:lstStyle>
          <a:p>
            <a:pPr lvl="1"/>
            <a:r>
              <a:rPr lang="en-US"/>
              <a:t>Second level</a:t>
            </a:r>
          </a:p>
        </p:txBody>
      </p:sp>
    </p:spTree>
    <p:extLst>
      <p:ext uri="{BB962C8B-B14F-4D97-AF65-F5344CB8AC3E}">
        <p14:creationId xmlns:p14="http://schemas.microsoft.com/office/powerpoint/2010/main" val="220836144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56051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0" y="1435100"/>
            <a:ext cx="47498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600"/>
              </a:spcAft>
              <a:buFont typeface="Arial" panose="020B0604020202020204" pitchFamily="34" charset="0"/>
              <a:buChar char="•"/>
              <a:defRPr sz="1400">
                <a:solidFill>
                  <a:schemeClr val="tx1"/>
                </a:solidFill>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6">
            <a:extLst>
              <a:ext uri="{FF2B5EF4-FFF2-40B4-BE49-F238E27FC236}">
                <a16:creationId xmlns:a16="http://schemas.microsoft.com/office/drawing/2014/main" id="{8D463EAB-D3D7-42CC-927D-E5AA71C3D985}"/>
              </a:ext>
            </a:extLst>
          </p:cNvPr>
          <p:cNvSpPr>
            <a:spLocks noGrp="1"/>
          </p:cNvSpPr>
          <p:nvPr>
            <p:ph type="body" sz="quarter" idx="13"/>
          </p:nvPr>
        </p:nvSpPr>
        <p:spPr>
          <a:xfrm>
            <a:off x="5919788" y="1435100"/>
            <a:ext cx="5689600" cy="2117503"/>
          </a:xfrm>
        </p:spPr>
        <p:txBody>
          <a:bodyPr>
            <a:noAutofit/>
          </a:bodyPr>
          <a:lstStyle>
            <a:lvl1pPr>
              <a:spcBef>
                <a:spcPts val="1200"/>
              </a:spcBef>
              <a:defRPr sz="2400">
                <a:solidFill>
                  <a:schemeClr val="accent1"/>
                </a:solidFill>
              </a:defRPr>
            </a:lvl1pPr>
            <a:lvl2pPr>
              <a:spcBef>
                <a:spcPts val="0"/>
              </a:spcBef>
              <a:spcAft>
                <a:spcPts val="1200"/>
              </a:spcAft>
              <a:defRPr sz="1800">
                <a:solidFill>
                  <a:schemeClr val="tx1"/>
                </a:solidFill>
              </a:defRPr>
            </a:lvl2pPr>
            <a:lvl3pPr marL="173038" indent="-173038">
              <a:spcBef>
                <a:spcPts val="0"/>
              </a:spcBef>
              <a:spcAft>
                <a:spcPts val="1200"/>
              </a:spcAft>
              <a:buFont typeface="Arial" panose="020B0604020202020204" pitchFamily="34" charset="0"/>
              <a:buChar char="•"/>
              <a:defRPr lang="en-US" sz="1400" kern="1200" spc="0" baseline="0" dirty="0" smtClean="0">
                <a:solidFill>
                  <a:schemeClr val="tx1"/>
                </a:solidFill>
                <a:latin typeface="+mn-lt"/>
                <a:ea typeface="+mn-ea"/>
                <a:cs typeface="+mn-cs"/>
              </a:defRPr>
            </a:lvl3pPr>
            <a:lvl4pPr>
              <a:spcBef>
                <a:spcPts val="2400"/>
              </a:spcBef>
              <a:defRPr sz="1800">
                <a:solidFill>
                  <a:schemeClr val="accent1"/>
                </a:solidFill>
              </a:defRPr>
            </a:lvl4pPr>
            <a:lvl5pPr>
              <a:defRPr sz="1800">
                <a:solidFill>
                  <a:schemeClr val="tx1"/>
                </a:solidFill>
              </a:defRPr>
            </a:lvl5pPr>
          </a:lstStyle>
          <a:p>
            <a:pPr lvl="0"/>
            <a:r>
              <a:rPr lang="en-US"/>
              <a:t>Click to edit Master text styles</a:t>
            </a:r>
          </a:p>
          <a:p>
            <a:pPr lvl="1"/>
            <a:r>
              <a:rPr lang="en-US"/>
              <a:t>Second level</a:t>
            </a:r>
          </a:p>
          <a:p>
            <a:pPr marL="173038" marR="0" lvl="2" indent="-173038" algn="l" defTabSz="932742" rtl="0" eaLnBrk="1" fontAlgn="auto" latinLnBrk="0" hangingPunct="1">
              <a:lnSpc>
                <a:spcPct val="100000"/>
              </a:lnSpc>
              <a:spcBef>
                <a:spcPts val="0"/>
              </a:spcBef>
              <a:spcAft>
                <a:spcPts val="600"/>
              </a:spcAft>
              <a:buClrTx/>
              <a:buSzPct val="90000"/>
              <a:buFont typeface="Arial" panose="020B0604020202020204" pitchFamily="34" charset="0"/>
              <a:buChar char="•"/>
              <a:tabLst/>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31661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3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67953" y="1504675"/>
            <a:ext cx="11035784" cy="369332"/>
          </a:xfrm>
        </p:spPr>
        <p:txBody>
          <a:bodyPr>
            <a:noAutofit/>
          </a:bodyPr>
          <a:lstStyle>
            <a:lvl1pPr>
              <a:spcBef>
                <a:spcPts val="1200"/>
              </a:spcBef>
              <a:defRPr sz="2400">
                <a:solidFill>
                  <a:schemeClr val="accent2">
                    <a:lumMod val="60000"/>
                    <a:lumOff val="40000"/>
                  </a:schemeClr>
                </a:solidFill>
              </a:defRPr>
            </a:lvl1pPr>
            <a:lvl2pPr>
              <a:spcBef>
                <a:spcPts val="0"/>
              </a:spcBef>
              <a:spcAft>
                <a:spcPts val="1200"/>
              </a:spcAft>
              <a:defRPr sz="1800">
                <a:solidFill>
                  <a:schemeClr val="tx1"/>
                </a:solidFill>
              </a:defRPr>
            </a:lvl2pPr>
            <a:lvl3pPr marL="0" indent="0">
              <a:spcBef>
                <a:spcPts val="0"/>
              </a:spcBef>
              <a:spcAft>
                <a:spcPts val="1200"/>
              </a:spcAft>
              <a:buFont typeface="Arial" panose="020B0604020202020204" pitchFamily="34" charset="0"/>
              <a:buNone/>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p:txBody>
      </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3F5B865A-6223-4A93-A911-A0A2202AC99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40053875"/>
      </p:ext>
    </p:extLst>
  </p:cSld>
  <p:clrMapOvr>
    <a:masterClrMapping/>
  </p:clrMapOvr>
  <p:transition>
    <p:fade/>
  </p:transition>
  <p:extLst>
    <p:ext uri="{DCECCB84-F9BA-43D5-87BE-67443E8EF086}">
      <p15:sldGuideLst xmlns:p15="http://schemas.microsoft.com/office/powerpoint/2012/main">
        <p15:guide id="2" pos="3840">
          <p15:clr>
            <a:srgbClr val="5ACBF0"/>
          </p15:clr>
        </p15:guide>
        <p15:guide id="6" orient="horz" pos="904">
          <p15:clr>
            <a:srgbClr val="5ACBF0"/>
          </p15:clr>
        </p15:guide>
        <p15:guide id="7" orient="horz" pos="1968">
          <p15:clr>
            <a:srgbClr val="5ACBF0"/>
          </p15:clr>
        </p15:guide>
        <p15:guide id="8" orient="horz" pos="2226">
          <p15:clr>
            <a:srgbClr val="5ACBF0"/>
          </p15:clr>
        </p15:guide>
        <p15:guide id="9" orient="horz" pos="1344">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2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8263" y="1460938"/>
            <a:ext cx="7198139" cy="627864"/>
          </a:xfrm>
        </p:spPr>
        <p:txBody>
          <a:bodyPr/>
          <a:lstStyle>
            <a:lvl1pPr>
              <a:spcBef>
                <a:spcPts val="1200"/>
              </a:spcBef>
              <a:defRPr sz="2400" b="1">
                <a:solidFill>
                  <a:schemeClr val="accent2">
                    <a:lumMod val="60000"/>
                    <a:lumOff val="40000"/>
                  </a:schemeClr>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2">
                    <a:lumMod val="60000"/>
                    <a:lumOff val="40000"/>
                  </a:schemeClr>
                </a:solidFill>
              </a:defRPr>
            </a:lvl4pPr>
            <a:lvl5pPr>
              <a:defRPr sz="1600">
                <a:solidFill>
                  <a:schemeClr val="tx1"/>
                </a:solidFill>
              </a:defRPr>
            </a:lvl5pPr>
          </a:lstStyle>
          <a:p>
            <a:pPr lvl="0"/>
            <a:r>
              <a:rPr lang="en-US"/>
              <a:t>Click to edit Master text styles</a:t>
            </a:r>
          </a:p>
          <a:p>
            <a:pPr lvl="1"/>
            <a:endParaRPr lang="en-US"/>
          </a:p>
        </p:txBody>
      </p:sp>
      <p:sp>
        <p:nvSpPr>
          <p:cNvPr id="3" name="Title 2">
            <a:extLst>
              <a:ext uri="{FF2B5EF4-FFF2-40B4-BE49-F238E27FC236}">
                <a16:creationId xmlns:a16="http://schemas.microsoft.com/office/drawing/2014/main" id="{B9A080CE-6937-4958-B156-E850C190524D}"/>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1F5465B6-C490-4BD6-AAB4-1FF2B86DDEA0}"/>
              </a:ext>
            </a:extLst>
          </p:cNvPr>
          <p:cNvSpPr>
            <a:spLocks noGrp="1"/>
          </p:cNvSpPr>
          <p:nvPr>
            <p:ph type="body" sz="quarter" idx="10"/>
          </p:nvPr>
        </p:nvSpPr>
        <p:spPr>
          <a:xfrm>
            <a:off x="567953" y="1020932"/>
            <a:ext cx="11056094" cy="369332"/>
          </a:xfrm>
        </p:spPr>
        <p:txBody>
          <a:bodyPr/>
          <a:lstStyle>
            <a:lvl1pPr algn="ctr">
              <a:defRPr sz="24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7762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4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9_Title - Square Photo ">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A8B3ECF-E4A4-4BBE-8FC7-9B89BFA966A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584201" y="1905000"/>
            <a:ext cx="5396470" cy="1695849"/>
          </a:xfrm>
        </p:spPr>
        <p:txBody>
          <a:bodyPr/>
          <a:lstStyle>
            <a:lvl1pPr>
              <a:spcBef>
                <a:spcPts val="1800"/>
              </a:spcBef>
              <a:defRPr sz="2000">
                <a:solidFill>
                  <a:schemeClr val="accent2">
                    <a:lumMod val="60000"/>
                    <a:lumOff val="40000"/>
                  </a:schemeClr>
                </a:solidFill>
              </a:defRPr>
            </a:lvl1pPr>
            <a:lvl2pPr>
              <a:spcBef>
                <a:spcPts val="0"/>
              </a:spcBef>
              <a:spcAft>
                <a:spcPts val="1200"/>
              </a:spcAft>
              <a:defRPr sz="1600">
                <a:solidFill>
                  <a:schemeClr val="tx1"/>
                </a:solidFill>
              </a:defRPr>
            </a:lvl2pPr>
            <a:lvl3pPr marL="171450" indent="-171450">
              <a:spcBef>
                <a:spcPts val="600"/>
              </a:spcBef>
              <a:spcAft>
                <a:spcPts val="600"/>
              </a:spcAft>
              <a:buFont typeface="Arial" panose="020B0604020202020204" pitchFamily="34" charset="0"/>
              <a:buChar char="•"/>
              <a:defRPr sz="1400">
                <a:solidFill>
                  <a:schemeClr val="tx1"/>
                </a:solidFill>
              </a:defRPr>
            </a:lvl3pPr>
            <a:lvl4pPr>
              <a:spcBef>
                <a:spcPts val="0"/>
              </a:spcBef>
              <a:spcAft>
                <a:spcPts val="600"/>
              </a:spcAft>
              <a:defRPr sz="1600">
                <a:solidFill>
                  <a:schemeClr val="accent1"/>
                </a:solidFill>
              </a:defRPr>
            </a:lvl4pPr>
            <a:lvl5pPr>
              <a:defRPr sz="1600">
                <a:solidFill>
                  <a:schemeClr val="tx1"/>
                </a:solidFill>
              </a:defRPr>
            </a:lvl5pPr>
            <a:lvl6pPr marL="457200" indent="-231775">
              <a:spcBef>
                <a:spcPts val="0"/>
              </a:spcBef>
              <a:defRPr sz="1200"/>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885ED56E-984C-4078-9049-54E19B4A0C6C}"/>
              </a:ext>
            </a:extLst>
          </p:cNvPr>
          <p:cNvSpPr>
            <a:spLocks noGrp="1"/>
          </p:cNvSpPr>
          <p:nvPr>
            <p:ph type="body" sz="quarter" idx="13"/>
          </p:nvPr>
        </p:nvSpPr>
        <p:spPr>
          <a:xfrm>
            <a:off x="584200" y="1073804"/>
            <a:ext cx="11018520" cy="276999"/>
          </a:xfrm>
        </p:spPr>
        <p:txBody>
          <a:bodyPr/>
          <a:lstStyle>
            <a:lvl1pPr algn="ctr">
              <a:spcBef>
                <a:spcPts val="1200"/>
              </a:spcBef>
              <a:defRPr sz="1800" b="0">
                <a:solidFill>
                  <a:schemeClr val="accent1"/>
                </a:solidFill>
              </a:defRPr>
            </a:lvl1pPr>
            <a:lvl2pPr>
              <a:defRPr sz="16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edit Master text styles</a:t>
            </a:r>
          </a:p>
        </p:txBody>
      </p:sp>
      <p:sp>
        <p:nvSpPr>
          <p:cNvPr id="3" name="Title 2">
            <a:extLst>
              <a:ext uri="{FF2B5EF4-FFF2-40B4-BE49-F238E27FC236}">
                <a16:creationId xmlns:a16="http://schemas.microsoft.com/office/drawing/2014/main" id="{3E21A99E-D626-47D4-A8CC-6DC9DEBBAB1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29700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guide id="13" orient="horz" pos="1200">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7_Title - Square Photo ">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32BB9321-555F-4674-A871-02140AF88261}"/>
              </a:ext>
            </a:extLst>
          </p:cNvPr>
          <p:cNvGrpSpPr>
            <a:grpSpLocks/>
          </p:cNvGrpSpPr>
          <p:nvPr/>
        </p:nvGrpSpPr>
        <p:grpSpPr>
          <a:xfrm>
            <a:off x="448185" y="1188872"/>
            <a:ext cx="6583680" cy="561322"/>
            <a:chOff x="3675066" y="6679190"/>
            <a:chExt cx="10160491" cy="866279"/>
          </a:xfrm>
        </p:grpSpPr>
        <p:sp>
          <p:nvSpPr>
            <p:cNvPr id="10" name="도형">
              <a:extLst>
                <a:ext uri="{FF2B5EF4-FFF2-40B4-BE49-F238E27FC236}">
                  <a16:creationId xmlns:a16="http://schemas.microsoft.com/office/drawing/2014/main" id="{155BE803-F07D-4CDB-8608-98F146ADBA87}"/>
                </a:ext>
              </a:extLst>
            </p:cNvPr>
            <p:cNvSpPr/>
            <p:nvPr/>
          </p:nvSpPr>
          <p:spPr>
            <a:xfrm>
              <a:off x="3675066" y="6679190"/>
              <a:ext cx="10160491" cy="850622"/>
            </a:xfrm>
            <a:prstGeom prst="rect">
              <a:avLst/>
            </a:prstGeom>
            <a:solidFill>
              <a:srgbClr val="CECECE"/>
            </a:solidFill>
            <a:ln w="12700" cap="flat">
              <a:noFill/>
              <a:miter lim="400000"/>
            </a:ln>
            <a:effectLst/>
          </p:spPr>
          <p:txBody>
            <a:bodyPr wrap="square" lIns="45719" tIns="45719" rIns="45719" bIns="45719" numCol="1" anchor="ctr">
              <a:noAutofit/>
            </a:bodyPr>
            <a:lstStyle/>
            <a:p>
              <a:pPr algn="l">
                <a:lnSpc>
                  <a:spcPct val="150000"/>
                </a:lnSpc>
                <a:defRPr sz="2200">
                  <a:solidFill>
                    <a:srgbClr val="8B8C8C"/>
                  </a:solidFill>
                  <a:latin typeface="Lato Regular"/>
                  <a:ea typeface="Lato Regular"/>
                  <a:cs typeface="Lato Regular"/>
                  <a:sym typeface="Lato Regular"/>
                </a:defRPr>
              </a:pPr>
              <a:endParaRPr>
                <a:latin typeface="Segoe UI" panose="020B0502040204020203" pitchFamily="34" charset="0"/>
                <a:cs typeface="Segoe UI" panose="020B0502040204020203" pitchFamily="34" charset="0"/>
              </a:endParaRPr>
            </a:p>
          </p:txBody>
        </p:sp>
        <p:sp>
          <p:nvSpPr>
            <p:cNvPr id="11" name="도형">
              <a:extLst>
                <a:ext uri="{FF2B5EF4-FFF2-40B4-BE49-F238E27FC236}">
                  <a16:creationId xmlns:a16="http://schemas.microsoft.com/office/drawing/2014/main" id="{4857CF14-E6C0-4E0C-A4A0-F0BC883D2500}"/>
                </a:ext>
              </a:extLst>
            </p:cNvPr>
            <p:cNvSpPr/>
            <p:nvPr/>
          </p:nvSpPr>
          <p:spPr>
            <a:xfrm>
              <a:off x="3675066" y="6812852"/>
              <a:ext cx="10160491" cy="732617"/>
            </a:xfrm>
            <a:custGeom>
              <a:avLst/>
              <a:gdLst/>
              <a:ahLst/>
              <a:cxnLst>
                <a:cxn ang="0">
                  <a:pos x="wd2" y="hd2"/>
                </a:cxn>
                <a:cxn ang="5400000">
                  <a:pos x="wd2" y="hd2"/>
                </a:cxn>
                <a:cxn ang="10800000">
                  <a:pos x="wd2" y="hd2"/>
                </a:cxn>
                <a:cxn ang="16200000">
                  <a:pos x="wd2" y="hd2"/>
                </a:cxn>
              </a:cxnLst>
              <a:rect l="0" t="0" r="r" b="b"/>
              <a:pathLst>
                <a:path w="21600" h="21600" extrusionOk="0">
                  <a:moveTo>
                    <a:pt x="2702" y="0"/>
                  </a:moveTo>
                  <a:cubicBezTo>
                    <a:pt x="2659" y="0"/>
                    <a:pt x="2619" y="248"/>
                    <a:pt x="2590" y="646"/>
                  </a:cubicBezTo>
                  <a:cubicBezTo>
                    <a:pt x="2562" y="1044"/>
                    <a:pt x="2544" y="1593"/>
                    <a:pt x="2544" y="2201"/>
                  </a:cubicBezTo>
                  <a:lnTo>
                    <a:pt x="2436" y="9251"/>
                  </a:lnTo>
                  <a:lnTo>
                    <a:pt x="0" y="9251"/>
                  </a:lnTo>
                  <a:lnTo>
                    <a:pt x="0" y="21600"/>
                  </a:lnTo>
                  <a:lnTo>
                    <a:pt x="21600" y="21600"/>
                  </a:lnTo>
                  <a:lnTo>
                    <a:pt x="21600" y="9251"/>
                  </a:lnTo>
                  <a:lnTo>
                    <a:pt x="9349" y="9251"/>
                  </a:lnTo>
                  <a:lnTo>
                    <a:pt x="9241" y="2201"/>
                  </a:lnTo>
                  <a:cubicBezTo>
                    <a:pt x="9241" y="1593"/>
                    <a:pt x="9223" y="1044"/>
                    <a:pt x="9195" y="646"/>
                  </a:cubicBezTo>
                  <a:cubicBezTo>
                    <a:pt x="9166" y="248"/>
                    <a:pt x="9126" y="0"/>
                    <a:pt x="9082" y="0"/>
                  </a:cubicBezTo>
                  <a:lnTo>
                    <a:pt x="2702" y="0"/>
                  </a:lnTo>
                  <a:close/>
                </a:path>
              </a:pathLst>
            </a:custGeom>
            <a:solidFill>
              <a:srgbClr val="F7F7F7"/>
            </a:solidFill>
            <a:ln w="12700" cap="flat">
              <a:noFill/>
              <a:miter lim="400000"/>
            </a:ln>
            <a:effectLst/>
          </p:spPr>
          <p:txBody>
            <a:bodyPr wrap="square" lIns="45719" tIns="45719" rIns="45719" bIns="45719" numCol="1" anchor="ctr">
              <a:noAutofit/>
            </a:bodyPr>
            <a:lstStyle/>
            <a:p>
              <a:pPr algn="l" defTabSz="1828433">
                <a:defRPr sz="3600">
                  <a:solidFill>
                    <a:srgbClr val="A1A1A1"/>
                  </a:solidFill>
                  <a:latin typeface="Roboto Condensed Regular"/>
                  <a:ea typeface="Roboto Condensed Regular"/>
                  <a:cs typeface="Roboto Condensed Regular"/>
                  <a:sym typeface="Roboto Condensed Regular"/>
                </a:defRPr>
              </a:pPr>
              <a:endParaRPr>
                <a:latin typeface="Segoe UI" panose="020B0502040204020203" pitchFamily="34" charset="0"/>
                <a:cs typeface="Segoe UI" panose="020B0502040204020203" pitchFamily="34" charset="0"/>
              </a:endParaRPr>
            </a:p>
          </p:txBody>
        </p:sp>
        <p:sp>
          <p:nvSpPr>
            <p:cNvPr id="12" name="Cross 11">
              <a:extLst>
                <a:ext uri="{FF2B5EF4-FFF2-40B4-BE49-F238E27FC236}">
                  <a16:creationId xmlns:a16="http://schemas.microsoft.com/office/drawing/2014/main" id="{8E010A6A-E338-449A-9CC8-149870ECC7B7}"/>
                </a:ext>
              </a:extLst>
            </p:cNvPr>
            <p:cNvSpPr>
              <a:spLocks noChangeAspect="1"/>
            </p:cNvSpPr>
            <p:nvPr/>
          </p:nvSpPr>
          <p:spPr bwMode="auto">
            <a:xfrm>
              <a:off x="8161483" y="6891663"/>
              <a:ext cx="155712" cy="155712"/>
            </a:xfrm>
            <a:prstGeom prst="plus">
              <a:avLst>
                <a:gd name="adj" fmla="val 48761"/>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Cross 12">
              <a:extLst>
                <a:ext uri="{FF2B5EF4-FFF2-40B4-BE49-F238E27FC236}">
                  <a16:creationId xmlns:a16="http://schemas.microsoft.com/office/drawing/2014/main" id="{F88FA28D-6D29-4DFC-B56B-69BEFACFE17A}"/>
                </a:ext>
              </a:extLst>
            </p:cNvPr>
            <p:cNvSpPr>
              <a:spLocks noChangeAspect="1"/>
            </p:cNvSpPr>
            <p:nvPr/>
          </p:nvSpPr>
          <p:spPr bwMode="auto">
            <a:xfrm rot="18866947">
              <a:off x="7684390" y="6891663"/>
              <a:ext cx="155712" cy="155712"/>
            </a:xfrm>
            <a:prstGeom prst="plus">
              <a:avLst>
                <a:gd name="adj" fmla="val 43983"/>
              </a:avLst>
            </a:prstGeom>
            <a:solidFill>
              <a:srgbClr val="3333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6" name="TextBox 5">
            <a:extLst>
              <a:ext uri="{FF2B5EF4-FFF2-40B4-BE49-F238E27FC236}">
                <a16:creationId xmlns:a16="http://schemas.microsoft.com/office/drawing/2014/main" id="{2A8B3ECF-E4A4-4BBE-8FC7-9B89BFA966A3}"/>
              </a:ext>
            </a:extLst>
          </p:cNvPr>
          <p:cNvSpPr txBox="1"/>
          <p:nvPr/>
        </p:nvSpPr>
        <p:spPr>
          <a:xfrm>
            <a:off x="7031865"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6">
            <a:extLst>
              <a:ext uri="{FF2B5EF4-FFF2-40B4-BE49-F238E27FC236}">
                <a16:creationId xmlns:a16="http://schemas.microsoft.com/office/drawing/2014/main" id="{0FDE2D20-95F6-4556-9D7B-553EF22926E5}"/>
              </a:ext>
            </a:extLst>
          </p:cNvPr>
          <p:cNvSpPr>
            <a:spLocks noGrp="1"/>
          </p:cNvSpPr>
          <p:nvPr>
            <p:ph type="body" sz="quarter" idx="12"/>
          </p:nvPr>
        </p:nvSpPr>
        <p:spPr>
          <a:xfrm>
            <a:off x="7483168" y="3338683"/>
            <a:ext cx="3960969" cy="1815882"/>
          </a:xfrm>
        </p:spPr>
        <p:txBody>
          <a:bodyPr/>
          <a:lstStyle>
            <a:lvl1pPr>
              <a:spcBef>
                <a:spcPts val="1200"/>
              </a:spcBef>
              <a:defRPr sz="2000">
                <a:solidFill>
                  <a:schemeClr val="tx1"/>
                </a:solidFill>
              </a:defRPr>
            </a:lvl1pPr>
            <a:lvl2pPr>
              <a:defRPr sz="1400">
                <a:solidFill>
                  <a:schemeClr val="tx1"/>
                </a:solidFill>
              </a:defRPr>
            </a:lvl2pPr>
            <a:lvl3pPr>
              <a:spcBef>
                <a:spcPts val="0"/>
              </a:spcBef>
              <a:spcAft>
                <a:spcPts val="1200"/>
              </a:spcAft>
              <a:defRPr sz="16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AD3E29B4-A385-4EBE-8568-9AF6517289EC}"/>
              </a:ext>
            </a:extLst>
          </p:cNvPr>
          <p:cNvSpPr>
            <a:spLocks noGrp="1"/>
          </p:cNvSpPr>
          <p:nvPr>
            <p:ph type="body" sz="quarter" idx="13" hasCustomPrompt="1"/>
          </p:nvPr>
        </p:nvSpPr>
        <p:spPr>
          <a:xfrm>
            <a:off x="7483168" y="2394133"/>
            <a:ext cx="3960969" cy="701731"/>
          </a:xfrm>
        </p:spPr>
        <p:txBody>
          <a:bodyPr/>
          <a:lstStyle>
            <a:lvl1pPr>
              <a:spcBef>
                <a:spcPts val="1200"/>
              </a:spcBef>
              <a:defRPr sz="2400" b="1">
                <a:solidFill>
                  <a:schemeClr val="accent1"/>
                </a:solidFill>
              </a:defRPr>
            </a:lvl1pPr>
            <a:lvl2pPr>
              <a:defRPr sz="1800" b="1">
                <a:solidFill>
                  <a:schemeClr val="accent1"/>
                </a:solidFill>
              </a:defRPr>
            </a:lvl2pPr>
            <a:lvl3pPr>
              <a:spcBef>
                <a:spcPts val="0"/>
              </a:spcBef>
              <a:spcAft>
                <a:spcPts val="1200"/>
              </a:spcAft>
              <a:defRPr sz="1600">
                <a:solidFill>
                  <a:schemeClr val="tx1"/>
                </a:solidFill>
              </a:defRPr>
            </a:lvl3pPr>
            <a:lvl4pPr>
              <a:defRPr sz="1200">
                <a:solidFill>
                  <a:schemeClr val="tx1"/>
                </a:solidFill>
              </a:defRPr>
            </a:lvl4pPr>
            <a:lvl5pPr>
              <a:defRPr sz="1200">
                <a:solidFill>
                  <a:schemeClr val="tx1"/>
                </a:solidFill>
              </a:defRPr>
            </a:lvl5pPr>
          </a:lstStyle>
          <a:p>
            <a:pPr lvl="0"/>
            <a:r>
              <a:rPr lang="en-US"/>
              <a:t>Click to Master text styles</a:t>
            </a:r>
          </a:p>
          <a:p>
            <a:pPr lvl="1"/>
            <a:r>
              <a:rPr lang="en-US"/>
              <a:t>Second level</a:t>
            </a:r>
          </a:p>
        </p:txBody>
      </p:sp>
      <p:sp>
        <p:nvSpPr>
          <p:cNvPr id="2" name="Title 1">
            <a:extLst>
              <a:ext uri="{FF2B5EF4-FFF2-40B4-BE49-F238E27FC236}">
                <a16:creationId xmlns:a16="http://schemas.microsoft.com/office/drawing/2014/main" id="{3D03D28B-8E68-42B0-B9C6-71672BD4F969}"/>
              </a:ext>
            </a:extLst>
          </p:cNvPr>
          <p:cNvSpPr>
            <a:spLocks noGrp="1"/>
          </p:cNvSpPr>
          <p:nvPr>
            <p:ph type="title"/>
          </p:nvPr>
        </p:nvSpPr>
        <p:spPr>
          <a:xfrm>
            <a:off x="7483168" y="595438"/>
            <a:ext cx="3960969" cy="1555875"/>
          </a:xfrm>
        </p:spPr>
        <p:txBody>
          <a:bodyPr anchor="b"/>
          <a:lstStyle>
            <a:lvl1pPr algn="l">
              <a:defRPr/>
            </a:lvl1pPr>
          </a:lstStyle>
          <a:p>
            <a:r>
              <a:rPr lang="en-US"/>
              <a:t>Click to edit Master title style</a:t>
            </a:r>
          </a:p>
        </p:txBody>
      </p:sp>
      <p:sp>
        <p:nvSpPr>
          <p:cNvPr id="4" name="Media Placeholder 3">
            <a:extLst>
              <a:ext uri="{FF2B5EF4-FFF2-40B4-BE49-F238E27FC236}">
                <a16:creationId xmlns:a16="http://schemas.microsoft.com/office/drawing/2014/main" id="{6524DBAA-3D25-44BF-904F-B4F93915A4E3}"/>
              </a:ext>
            </a:extLst>
          </p:cNvPr>
          <p:cNvSpPr>
            <a:spLocks noGrp="1"/>
          </p:cNvSpPr>
          <p:nvPr>
            <p:ph type="media" sz="quarter" idx="14"/>
          </p:nvPr>
        </p:nvSpPr>
        <p:spPr>
          <a:xfrm>
            <a:off x="448185" y="1469533"/>
            <a:ext cx="6583680" cy="3685032"/>
          </a:xfrm>
        </p:spPr>
        <p:txBody>
          <a:bodyPr/>
          <a:lstStyle/>
          <a:p>
            <a:r>
              <a:rPr lang="en-US"/>
              <a:t>Click icon to add media</a:t>
            </a:r>
          </a:p>
        </p:txBody>
      </p:sp>
    </p:spTree>
    <p:extLst>
      <p:ext uri="{BB962C8B-B14F-4D97-AF65-F5344CB8AC3E}">
        <p14:creationId xmlns:p14="http://schemas.microsoft.com/office/powerpoint/2010/main" val="33114442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743455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userDrawn="1">
  <p:cSld name="3_Use cases">
    <p:bg>
      <p:bgRef idx="1001">
        <a:schemeClr val="bg1"/>
      </p:bgRef>
    </p:bg>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6B69B5B9-7877-4F8B-BB1C-28ED77E03397}"/>
              </a:ext>
            </a:extLst>
          </p:cNvPr>
          <p:cNvSpPr>
            <a:spLocks noGrp="1"/>
          </p:cNvSpPr>
          <p:nvPr>
            <p:ph type="title"/>
          </p:nvPr>
        </p:nvSpPr>
        <p:spPr>
          <a:xfrm>
            <a:off x="426424" y="224112"/>
            <a:ext cx="11336039" cy="7440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413AB305-5577-4563-80C0-74DC1348B33D}"/>
              </a:ext>
            </a:extLst>
          </p:cNvPr>
          <p:cNvSpPr>
            <a:spLocks noGrp="1"/>
          </p:cNvSpPr>
          <p:nvPr>
            <p:ph type="body" sz="quarter" idx="12" hasCustomPrompt="1"/>
          </p:nvPr>
        </p:nvSpPr>
        <p:spPr>
          <a:xfrm>
            <a:off x="4611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0" name="Text Placeholder 3">
            <a:extLst>
              <a:ext uri="{FF2B5EF4-FFF2-40B4-BE49-F238E27FC236}">
                <a16:creationId xmlns:a16="http://schemas.microsoft.com/office/drawing/2014/main" id="{B233C360-74CC-4412-90F5-1EF02FC7A2C8}"/>
              </a:ext>
            </a:extLst>
          </p:cNvPr>
          <p:cNvSpPr>
            <a:spLocks noGrp="1"/>
          </p:cNvSpPr>
          <p:nvPr>
            <p:ph type="body" sz="quarter" idx="13" hasCustomPrompt="1"/>
          </p:nvPr>
        </p:nvSpPr>
        <p:spPr>
          <a:xfrm>
            <a:off x="281563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1" name="Text Placeholder 3">
            <a:extLst>
              <a:ext uri="{FF2B5EF4-FFF2-40B4-BE49-F238E27FC236}">
                <a16:creationId xmlns:a16="http://schemas.microsoft.com/office/drawing/2014/main" id="{78E3AB71-3C86-4629-B381-EAE8D5A6E837}"/>
              </a:ext>
            </a:extLst>
          </p:cNvPr>
          <p:cNvSpPr>
            <a:spLocks noGrp="1"/>
          </p:cNvSpPr>
          <p:nvPr>
            <p:ph type="body" sz="quarter" idx="14" hasCustomPrompt="1"/>
          </p:nvPr>
        </p:nvSpPr>
        <p:spPr>
          <a:xfrm>
            <a:off x="517015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2" name="Text Placeholder 3">
            <a:extLst>
              <a:ext uri="{FF2B5EF4-FFF2-40B4-BE49-F238E27FC236}">
                <a16:creationId xmlns:a16="http://schemas.microsoft.com/office/drawing/2014/main" id="{6858B942-DB52-4E7A-BCA6-4BCFE534399B}"/>
              </a:ext>
            </a:extLst>
          </p:cNvPr>
          <p:cNvSpPr>
            <a:spLocks noGrp="1"/>
          </p:cNvSpPr>
          <p:nvPr>
            <p:ph type="body" sz="quarter" idx="15" hasCustomPrompt="1"/>
          </p:nvPr>
        </p:nvSpPr>
        <p:spPr>
          <a:xfrm>
            <a:off x="7524680"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23" name="Text Placeholder 3">
            <a:extLst>
              <a:ext uri="{FF2B5EF4-FFF2-40B4-BE49-F238E27FC236}">
                <a16:creationId xmlns:a16="http://schemas.microsoft.com/office/drawing/2014/main" id="{25E643F8-D1DB-4658-AB9E-C0A5474FEC27}"/>
              </a:ext>
            </a:extLst>
          </p:cNvPr>
          <p:cNvSpPr>
            <a:spLocks noGrp="1"/>
          </p:cNvSpPr>
          <p:nvPr>
            <p:ph type="body" sz="quarter" idx="16" hasCustomPrompt="1"/>
          </p:nvPr>
        </p:nvSpPr>
        <p:spPr>
          <a:xfrm>
            <a:off x="9879205" y="3530518"/>
            <a:ext cx="1851471" cy="523220"/>
          </a:xfrm>
          <a:noFill/>
          <a:ln>
            <a:noFill/>
          </a:ln>
        </p:spPr>
        <p:txBody>
          <a:bodyPr wrap="square" lIns="91440" tIns="45720" rIns="91440" bIns="45720" anchor="t" anchorCtr="0">
            <a:spAutoFit/>
          </a:bodyPr>
          <a:lstStyle>
            <a:lvl1pPr marL="0" indent="0" algn="ctr">
              <a:buNone/>
              <a:defRPr lang="en-US" sz="1400" b="1" dirty="0">
                <a:solidFill>
                  <a:schemeClr val="accent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a:t>
            </a:r>
            <a:br>
              <a:rPr lang="en-US"/>
            </a:br>
            <a:r>
              <a:rPr lang="en-US"/>
              <a:t>text styles</a:t>
            </a:r>
          </a:p>
        </p:txBody>
      </p:sp>
      <p:sp>
        <p:nvSpPr>
          <p:cNvPr id="60" name="Text Placeholder 3">
            <a:extLst>
              <a:ext uri="{FF2B5EF4-FFF2-40B4-BE49-F238E27FC236}">
                <a16:creationId xmlns:a16="http://schemas.microsoft.com/office/drawing/2014/main" id="{601B4812-6D8F-419A-BB22-1FE983099F98}"/>
              </a:ext>
            </a:extLst>
          </p:cNvPr>
          <p:cNvSpPr>
            <a:spLocks noGrp="1"/>
          </p:cNvSpPr>
          <p:nvPr>
            <p:ph type="body" sz="quarter" idx="22" hasCustomPrompt="1"/>
          </p:nvPr>
        </p:nvSpPr>
        <p:spPr>
          <a:xfrm>
            <a:off x="4611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1" name="Text Placeholder 3">
            <a:extLst>
              <a:ext uri="{FF2B5EF4-FFF2-40B4-BE49-F238E27FC236}">
                <a16:creationId xmlns:a16="http://schemas.microsoft.com/office/drawing/2014/main" id="{40218050-6239-4761-9869-1913BF49476A}"/>
              </a:ext>
            </a:extLst>
          </p:cNvPr>
          <p:cNvSpPr>
            <a:spLocks noGrp="1"/>
          </p:cNvSpPr>
          <p:nvPr>
            <p:ph type="body" sz="quarter" idx="23" hasCustomPrompt="1"/>
          </p:nvPr>
        </p:nvSpPr>
        <p:spPr>
          <a:xfrm>
            <a:off x="281563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2" name="Text Placeholder 3">
            <a:extLst>
              <a:ext uri="{FF2B5EF4-FFF2-40B4-BE49-F238E27FC236}">
                <a16:creationId xmlns:a16="http://schemas.microsoft.com/office/drawing/2014/main" id="{FC9D85A7-7940-4A9A-BDCB-5F342B7068C5}"/>
              </a:ext>
            </a:extLst>
          </p:cNvPr>
          <p:cNvSpPr>
            <a:spLocks noGrp="1"/>
          </p:cNvSpPr>
          <p:nvPr>
            <p:ph type="body" sz="quarter" idx="24" hasCustomPrompt="1"/>
          </p:nvPr>
        </p:nvSpPr>
        <p:spPr>
          <a:xfrm>
            <a:off x="517015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3" name="Text Placeholder 3">
            <a:extLst>
              <a:ext uri="{FF2B5EF4-FFF2-40B4-BE49-F238E27FC236}">
                <a16:creationId xmlns:a16="http://schemas.microsoft.com/office/drawing/2014/main" id="{297251C7-A424-4F14-9D5F-280086DE645C}"/>
              </a:ext>
            </a:extLst>
          </p:cNvPr>
          <p:cNvSpPr>
            <a:spLocks noGrp="1"/>
          </p:cNvSpPr>
          <p:nvPr>
            <p:ph type="body" sz="quarter" idx="25" hasCustomPrompt="1"/>
          </p:nvPr>
        </p:nvSpPr>
        <p:spPr>
          <a:xfrm>
            <a:off x="7524680"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4" name="Text Placeholder 3">
            <a:extLst>
              <a:ext uri="{FF2B5EF4-FFF2-40B4-BE49-F238E27FC236}">
                <a16:creationId xmlns:a16="http://schemas.microsoft.com/office/drawing/2014/main" id="{C51C0A18-6EF4-46E3-9702-1F83F27988E6}"/>
              </a:ext>
            </a:extLst>
          </p:cNvPr>
          <p:cNvSpPr>
            <a:spLocks noGrp="1"/>
          </p:cNvSpPr>
          <p:nvPr>
            <p:ph type="body" sz="quarter" idx="26" hasCustomPrompt="1"/>
          </p:nvPr>
        </p:nvSpPr>
        <p:spPr>
          <a:xfrm>
            <a:off x="9879205" y="6132563"/>
            <a:ext cx="1851471" cy="307777"/>
          </a:xfrm>
          <a:noFill/>
          <a:ln>
            <a:noFill/>
          </a:ln>
        </p:spPr>
        <p:txBody>
          <a:bodyPr wrap="square" lIns="91440" tIns="45720" rIns="91440" bIns="45720" anchor="b" anchorCtr="0">
            <a:spAutoFit/>
          </a:bodyPr>
          <a:lstStyle>
            <a:lvl1pPr marL="0" indent="0" algn="ctr">
              <a:buNone/>
              <a:defRPr lang="en-US" sz="1400" b="1" dirty="0">
                <a:solidFill>
                  <a:schemeClr val="tx1"/>
                </a:solidFill>
                <a:latin typeface="Segoe UI Semibold" panose="020B0502040204020203" pitchFamily="34" charset="0"/>
                <a:ea typeface="Source Sans Pro"/>
                <a:cs typeface="Segoe UI Semibold" panose="020B0502040204020203" pitchFamily="34" charset="0"/>
              </a:defRPr>
            </a:lvl1pPr>
          </a:lstStyle>
          <a:p>
            <a:pPr marL="0" lvl="0" algn="ctr" defTabSz="914400">
              <a:buClr>
                <a:schemeClr val="dk1"/>
              </a:buClr>
              <a:buSzPct val="25000"/>
            </a:pPr>
            <a:r>
              <a:rPr lang="en-US"/>
              <a:t>Edit text styles</a:t>
            </a:r>
          </a:p>
        </p:txBody>
      </p:sp>
      <p:sp>
        <p:nvSpPr>
          <p:cNvPr id="66" name="Text Placeholder 3">
            <a:extLst>
              <a:ext uri="{FF2B5EF4-FFF2-40B4-BE49-F238E27FC236}">
                <a16:creationId xmlns:a16="http://schemas.microsoft.com/office/drawing/2014/main" id="{13C51225-ACAC-47E3-B721-548929B89575}"/>
              </a:ext>
            </a:extLst>
          </p:cNvPr>
          <p:cNvSpPr>
            <a:spLocks noGrp="1"/>
          </p:cNvSpPr>
          <p:nvPr>
            <p:ph type="body" sz="quarter" idx="27" hasCustomPrompt="1"/>
          </p:nvPr>
        </p:nvSpPr>
        <p:spPr>
          <a:xfrm>
            <a:off x="46110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7" name="Text Placeholder 3">
            <a:extLst>
              <a:ext uri="{FF2B5EF4-FFF2-40B4-BE49-F238E27FC236}">
                <a16:creationId xmlns:a16="http://schemas.microsoft.com/office/drawing/2014/main" id="{B443D061-7A3D-46C2-826A-BFFBAEB8C509}"/>
              </a:ext>
            </a:extLst>
          </p:cNvPr>
          <p:cNvSpPr>
            <a:spLocks noGrp="1"/>
          </p:cNvSpPr>
          <p:nvPr>
            <p:ph type="body" sz="quarter" idx="28" hasCustomPrompt="1"/>
          </p:nvPr>
        </p:nvSpPr>
        <p:spPr>
          <a:xfrm>
            <a:off x="2815629"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69" name="Text Placeholder 3">
            <a:extLst>
              <a:ext uri="{FF2B5EF4-FFF2-40B4-BE49-F238E27FC236}">
                <a16:creationId xmlns:a16="http://schemas.microsoft.com/office/drawing/2014/main" id="{CED8F80A-5D77-4412-9BF3-6223CFCB977A}"/>
              </a:ext>
            </a:extLst>
          </p:cNvPr>
          <p:cNvSpPr>
            <a:spLocks noGrp="1"/>
          </p:cNvSpPr>
          <p:nvPr>
            <p:ph type="body" sz="quarter" idx="30" hasCustomPrompt="1"/>
          </p:nvPr>
        </p:nvSpPr>
        <p:spPr>
          <a:xfrm>
            <a:off x="7524680"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0" name="Text Placeholder 3">
            <a:extLst>
              <a:ext uri="{FF2B5EF4-FFF2-40B4-BE49-F238E27FC236}">
                <a16:creationId xmlns:a16="http://schemas.microsoft.com/office/drawing/2014/main" id="{B05EC8B5-BE37-4358-A7C5-4055CDD968D0}"/>
              </a:ext>
            </a:extLst>
          </p:cNvPr>
          <p:cNvSpPr>
            <a:spLocks noGrp="1"/>
          </p:cNvSpPr>
          <p:nvPr>
            <p:ph type="body" sz="quarter" idx="31" hasCustomPrompt="1"/>
          </p:nvPr>
        </p:nvSpPr>
        <p:spPr>
          <a:xfrm>
            <a:off x="9876858"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7" name="Text Placeholder 6">
            <a:extLst>
              <a:ext uri="{FF2B5EF4-FFF2-40B4-BE49-F238E27FC236}">
                <a16:creationId xmlns:a16="http://schemas.microsoft.com/office/drawing/2014/main" id="{BFD89658-0DED-448D-B6C1-2F01C8C7E814}"/>
              </a:ext>
            </a:extLst>
          </p:cNvPr>
          <p:cNvSpPr>
            <a:spLocks noGrp="1"/>
          </p:cNvSpPr>
          <p:nvPr>
            <p:ph type="body" sz="quarter" idx="36"/>
          </p:nvPr>
        </p:nvSpPr>
        <p:spPr>
          <a:xfrm>
            <a:off x="46037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0" name="Text Placeholder 6">
            <a:extLst>
              <a:ext uri="{FF2B5EF4-FFF2-40B4-BE49-F238E27FC236}">
                <a16:creationId xmlns:a16="http://schemas.microsoft.com/office/drawing/2014/main" id="{02474F93-3897-4529-A5D4-E29439FB493E}"/>
              </a:ext>
            </a:extLst>
          </p:cNvPr>
          <p:cNvSpPr>
            <a:spLocks noGrp="1"/>
          </p:cNvSpPr>
          <p:nvPr>
            <p:ph type="body" sz="quarter" idx="37"/>
          </p:nvPr>
        </p:nvSpPr>
        <p:spPr>
          <a:xfrm>
            <a:off x="2815629"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1" name="Text Placeholder 6">
            <a:extLst>
              <a:ext uri="{FF2B5EF4-FFF2-40B4-BE49-F238E27FC236}">
                <a16:creationId xmlns:a16="http://schemas.microsoft.com/office/drawing/2014/main" id="{FE20D611-111B-41DB-AD1D-EDFCFACC1440}"/>
              </a:ext>
            </a:extLst>
          </p:cNvPr>
          <p:cNvSpPr>
            <a:spLocks noGrp="1"/>
          </p:cNvSpPr>
          <p:nvPr>
            <p:ph type="body" sz="quarter" idx="38"/>
          </p:nvPr>
        </p:nvSpPr>
        <p:spPr>
          <a:xfrm>
            <a:off x="5170155"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2" name="Text Placeholder 6">
            <a:extLst>
              <a:ext uri="{FF2B5EF4-FFF2-40B4-BE49-F238E27FC236}">
                <a16:creationId xmlns:a16="http://schemas.microsoft.com/office/drawing/2014/main" id="{C190876E-5D34-4BCC-A423-E53A49600D2C}"/>
              </a:ext>
            </a:extLst>
          </p:cNvPr>
          <p:cNvSpPr>
            <a:spLocks noGrp="1"/>
          </p:cNvSpPr>
          <p:nvPr>
            <p:ph type="body" sz="quarter" idx="39"/>
          </p:nvPr>
        </p:nvSpPr>
        <p:spPr>
          <a:xfrm>
            <a:off x="7520214"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3" name="Text Placeholder 6">
            <a:extLst>
              <a:ext uri="{FF2B5EF4-FFF2-40B4-BE49-F238E27FC236}">
                <a16:creationId xmlns:a16="http://schemas.microsoft.com/office/drawing/2014/main" id="{9CCEBD4B-9687-4985-87F8-756AF3DCD7C2}"/>
              </a:ext>
            </a:extLst>
          </p:cNvPr>
          <p:cNvSpPr>
            <a:spLocks noGrp="1"/>
          </p:cNvSpPr>
          <p:nvPr>
            <p:ph type="body" sz="quarter" idx="40"/>
          </p:nvPr>
        </p:nvSpPr>
        <p:spPr>
          <a:xfrm>
            <a:off x="9876858" y="4076371"/>
            <a:ext cx="1852613" cy="230832"/>
          </a:xfrm>
        </p:spPr>
        <p:txBody>
          <a:bodyPr lIns="91440" tIns="45720" rIns="91440" bIns="45720"/>
          <a:lstStyle>
            <a:lvl1pPr marL="0" indent="0">
              <a:spcBef>
                <a:spcPts val="600"/>
              </a:spcBef>
              <a:buNone/>
              <a:defRPr sz="1000">
                <a:solidFill>
                  <a:schemeClr val="tx1"/>
                </a:solidFill>
                <a:latin typeface="Segoe UI Semilight" panose="020B0402040204020203" pitchFamily="34" charset="0"/>
                <a:cs typeface="Segoe UI Semilight" panose="020B0402040204020203" pitchFamily="34" charset="0"/>
              </a:defRPr>
            </a:lvl1pPr>
          </a:lstStyle>
          <a:p>
            <a:pPr lvl="0"/>
            <a:r>
              <a:rPr lang="en-US"/>
              <a:t>Edit Master text styles</a:t>
            </a:r>
          </a:p>
        </p:txBody>
      </p:sp>
      <p:sp>
        <p:nvSpPr>
          <p:cNvPr id="84" name="Text Placeholder 3">
            <a:extLst>
              <a:ext uri="{FF2B5EF4-FFF2-40B4-BE49-F238E27FC236}">
                <a16:creationId xmlns:a16="http://schemas.microsoft.com/office/drawing/2014/main" id="{7AA3D0D3-E025-43DF-8745-2D743A0E28D9}"/>
              </a:ext>
            </a:extLst>
          </p:cNvPr>
          <p:cNvSpPr>
            <a:spLocks noGrp="1"/>
          </p:cNvSpPr>
          <p:nvPr>
            <p:ph type="body" sz="quarter" idx="41" hasCustomPrompt="1"/>
          </p:nvPr>
        </p:nvSpPr>
        <p:spPr>
          <a:xfrm>
            <a:off x="5170155" y="1616014"/>
            <a:ext cx="1851471" cy="979133"/>
          </a:xfrm>
          <a:noFill/>
          <a:ln>
            <a:noFill/>
          </a:ln>
        </p:spPr>
        <p:txBody>
          <a:bodyPr wrap="square" lIns="91440" tIns="45720" rIns="91440" bIns="45720" anchor="t" anchorCtr="0">
            <a:noAutofit/>
          </a:bodyPr>
          <a:lstStyle>
            <a:lvl1pPr marL="0" indent="0" algn="ctr">
              <a:spcBef>
                <a:spcPts val="400"/>
              </a:spcBef>
              <a:buNone/>
              <a:defRPr lang="en-US" sz="1000" kern="1200" dirty="0">
                <a:solidFill>
                  <a:schemeClr val="tx1"/>
                </a:solidFill>
                <a:latin typeface="Segoe UI Semilight" panose="020B0402040204020203" pitchFamily="34" charset="0"/>
                <a:ea typeface="Source Sans Pro"/>
                <a:cs typeface="Segoe UI Semilight" panose="020B0402040204020203" pitchFamily="34" charset="0"/>
              </a:defRPr>
            </a:lvl1pPr>
          </a:lstStyle>
          <a:p>
            <a:pPr marL="0" lvl="0" algn="ctr" defTabSz="914400">
              <a:buClr>
                <a:schemeClr val="dk1"/>
              </a:buClr>
              <a:buSzPct val="25000"/>
            </a:pPr>
            <a:r>
              <a:rPr lang="en-US"/>
              <a:t>Edit text styles</a:t>
            </a:r>
          </a:p>
        </p:txBody>
      </p:sp>
      <p:sp>
        <p:nvSpPr>
          <p:cNvPr id="9" name="Text Placeholder 8">
            <a:extLst>
              <a:ext uri="{FF2B5EF4-FFF2-40B4-BE49-F238E27FC236}">
                <a16:creationId xmlns:a16="http://schemas.microsoft.com/office/drawing/2014/main" id="{260B74FC-F2A8-4B5F-9446-7CC564533974}"/>
              </a:ext>
            </a:extLst>
          </p:cNvPr>
          <p:cNvSpPr>
            <a:spLocks noGrp="1"/>
          </p:cNvSpPr>
          <p:nvPr>
            <p:ph type="body" sz="quarter" idx="42"/>
          </p:nvPr>
        </p:nvSpPr>
        <p:spPr>
          <a:xfrm>
            <a:off x="46037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0" name="Text Placeholder 8">
            <a:extLst>
              <a:ext uri="{FF2B5EF4-FFF2-40B4-BE49-F238E27FC236}">
                <a16:creationId xmlns:a16="http://schemas.microsoft.com/office/drawing/2014/main" id="{D69A43B4-AA32-41FD-99C5-A81F0E700EA0}"/>
              </a:ext>
            </a:extLst>
          </p:cNvPr>
          <p:cNvSpPr>
            <a:spLocks noGrp="1"/>
          </p:cNvSpPr>
          <p:nvPr>
            <p:ph type="body" sz="quarter" idx="43"/>
          </p:nvPr>
        </p:nvSpPr>
        <p:spPr>
          <a:xfrm>
            <a:off x="2815629"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1" name="Text Placeholder 8">
            <a:extLst>
              <a:ext uri="{FF2B5EF4-FFF2-40B4-BE49-F238E27FC236}">
                <a16:creationId xmlns:a16="http://schemas.microsoft.com/office/drawing/2014/main" id="{5FA31369-2905-4D12-83D3-189B9B41AAFD}"/>
              </a:ext>
            </a:extLst>
          </p:cNvPr>
          <p:cNvSpPr>
            <a:spLocks noGrp="1"/>
          </p:cNvSpPr>
          <p:nvPr>
            <p:ph type="body" sz="quarter" idx="44"/>
          </p:nvPr>
        </p:nvSpPr>
        <p:spPr>
          <a:xfrm>
            <a:off x="5170155"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2" name="Text Placeholder 8">
            <a:extLst>
              <a:ext uri="{FF2B5EF4-FFF2-40B4-BE49-F238E27FC236}">
                <a16:creationId xmlns:a16="http://schemas.microsoft.com/office/drawing/2014/main" id="{0AEA6DD8-9823-4C6E-AC96-BAB0D3C51EEC}"/>
              </a:ext>
            </a:extLst>
          </p:cNvPr>
          <p:cNvSpPr>
            <a:spLocks noGrp="1"/>
          </p:cNvSpPr>
          <p:nvPr>
            <p:ph type="body" sz="quarter" idx="45"/>
          </p:nvPr>
        </p:nvSpPr>
        <p:spPr>
          <a:xfrm>
            <a:off x="7520626"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
        <p:nvSpPr>
          <p:cNvPr id="93" name="Text Placeholder 8">
            <a:extLst>
              <a:ext uri="{FF2B5EF4-FFF2-40B4-BE49-F238E27FC236}">
                <a16:creationId xmlns:a16="http://schemas.microsoft.com/office/drawing/2014/main" id="{4BAB8459-6B53-4A05-9088-79E88E0400C5}"/>
              </a:ext>
            </a:extLst>
          </p:cNvPr>
          <p:cNvSpPr>
            <a:spLocks noGrp="1"/>
          </p:cNvSpPr>
          <p:nvPr>
            <p:ph type="body" sz="quarter" idx="46"/>
          </p:nvPr>
        </p:nvSpPr>
        <p:spPr>
          <a:xfrm>
            <a:off x="9876128" y="1118054"/>
            <a:ext cx="1852201" cy="230832"/>
          </a:xfrm>
        </p:spPr>
        <p:txBody>
          <a:bodyPr lIns="91440" tIns="45720" rIns="91440" bIns="45720"/>
          <a:lstStyle>
            <a:lvl1pPr marL="0" indent="0" algn="ctr">
              <a:buNone/>
              <a:defRPr sz="1000">
                <a:solidFill>
                  <a:schemeClr val="tx2"/>
                </a:solidFill>
                <a:latin typeface="Segoe UI Semibold" panose="020B0702040204020203" pitchFamily="34" charset="0"/>
                <a:cs typeface="Segoe UI Semibold" panose="020B0702040204020203" pitchFamily="34" charset="0"/>
              </a:defRPr>
            </a:lvl1pPr>
          </a:lstStyle>
          <a:p>
            <a:pPr lvl="0"/>
            <a:r>
              <a:rPr lang="en-US"/>
              <a:t>Edit Master text styles</a:t>
            </a:r>
          </a:p>
        </p:txBody>
      </p:sp>
    </p:spTree>
    <p:extLst>
      <p:ext uri="{BB962C8B-B14F-4D97-AF65-F5344CB8AC3E}">
        <p14:creationId xmlns:p14="http://schemas.microsoft.com/office/powerpoint/2010/main" val="28600046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9988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DB2F867E-5C9C-4F0F-8451-73E6553ADBD1}"/>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95774E18-BB95-48B9-BFB0-EDB78E1645EC}"/>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7" name="Picture 6">
              <a:extLst>
                <a:ext uri="{FF2B5EF4-FFF2-40B4-BE49-F238E27FC236}">
                  <a16:creationId xmlns:a16="http://schemas.microsoft.com/office/drawing/2014/main" id="{F247B37F-4CB7-4DE7-9E80-1F8763410729}"/>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8" name="Rectangle 7">
              <a:extLst>
                <a:ext uri="{FF2B5EF4-FFF2-40B4-BE49-F238E27FC236}">
                  <a16:creationId xmlns:a16="http://schemas.microsoft.com/office/drawing/2014/main" id="{5D5E203C-5B5E-46A1-9041-CEF0709B8CC2}"/>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descr="A screenshot of a computer screen&#10;&#10;Description automatically generated">
              <a:extLst>
                <a:ext uri="{FF2B5EF4-FFF2-40B4-BE49-F238E27FC236}">
                  <a16:creationId xmlns:a16="http://schemas.microsoft.com/office/drawing/2014/main" id="{579642E9-5057-4294-94C4-6A65DCFB562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26A0163-42DE-466D-A0BC-D8F22863AFD0}"/>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
        <p:nvSpPr>
          <p:cNvPr id="11" name="Title 1">
            <a:extLst>
              <a:ext uri="{FF2B5EF4-FFF2-40B4-BE49-F238E27FC236}">
                <a16:creationId xmlns:a16="http://schemas.microsoft.com/office/drawing/2014/main" id="{0DF16791-AA81-4A89-8F2D-77F91D99EFF5}"/>
              </a:ext>
            </a:extLst>
          </p:cNvPr>
          <p:cNvSpPr>
            <a:spLocks noGrp="1"/>
          </p:cNvSpPr>
          <p:nvPr>
            <p:ph type="title"/>
          </p:nvPr>
        </p:nvSpPr>
        <p:spPr>
          <a:xfrm>
            <a:off x="662554" y="2416629"/>
            <a:ext cx="3603605" cy="1107996"/>
          </a:xfrm>
        </p:spPr>
        <p:txBody>
          <a:bodyPr anchor="b"/>
          <a:lstStyle>
            <a:lvl1pPr algn="l">
              <a:defRPr/>
            </a:lvl1pPr>
          </a:lstStyle>
          <a:p>
            <a:r>
              <a:rPr lang="en-US"/>
              <a:t>Click to edit Master title style</a:t>
            </a:r>
          </a:p>
        </p:txBody>
      </p:sp>
      <p:sp>
        <p:nvSpPr>
          <p:cNvPr id="12" name="Text Placeholder 8">
            <a:extLst>
              <a:ext uri="{FF2B5EF4-FFF2-40B4-BE49-F238E27FC236}">
                <a16:creationId xmlns:a16="http://schemas.microsoft.com/office/drawing/2014/main" id="{8C4C434D-25D9-493C-9E13-021132D2726C}"/>
              </a:ext>
            </a:extLst>
          </p:cNvPr>
          <p:cNvSpPr>
            <a:spLocks noGrp="1"/>
          </p:cNvSpPr>
          <p:nvPr>
            <p:ph type="body" sz="quarter" idx="10"/>
          </p:nvPr>
        </p:nvSpPr>
        <p:spPr>
          <a:xfrm>
            <a:off x="662554" y="3686720"/>
            <a:ext cx="3751540" cy="738664"/>
          </a:xfrm>
        </p:spPr>
        <p:txBody>
          <a:bodyPr/>
          <a:lstStyle>
            <a:lvl1pPr marL="0" indent="0">
              <a:buNone/>
              <a:defRPr sz="2400">
                <a:solidFill>
                  <a:schemeClr val="accent1"/>
                </a:solidFill>
              </a:defRPr>
            </a:lvl1pPr>
            <a:lvl2pPr marL="0" indent="0">
              <a:buNone/>
              <a:defRPr sz="1600"/>
            </a:lvl2pPr>
            <a:lvl3pPr marL="0" indent="0">
              <a:buNone/>
              <a:defRPr sz="1200"/>
            </a:lvl3pPr>
            <a:lvl4pPr marL="0" indent="0">
              <a:buNone/>
              <a:defRPr sz="1100"/>
            </a:lvl4pPr>
            <a:lvl5pPr marL="0" indent="0">
              <a:buNone/>
              <a:defRPr sz="1100"/>
            </a:lvl5pPr>
          </a:lstStyle>
          <a:p>
            <a:pPr lvl="0"/>
            <a:r>
              <a:rPr lang="en-US"/>
              <a:t>Click to edit Master text styles</a:t>
            </a:r>
          </a:p>
        </p:txBody>
      </p:sp>
    </p:spTree>
    <p:extLst>
      <p:ext uri="{BB962C8B-B14F-4D97-AF65-F5344CB8AC3E}">
        <p14:creationId xmlns:p14="http://schemas.microsoft.com/office/powerpoint/2010/main" val="11538608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4207943647"/>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54451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2683241"/>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8F972-6F6B-448D-8988-35CA36DE469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39551A-F92E-4759-B8E4-FDFF7252DD3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18860A-22DD-4283-8C18-A7FA54799086}"/>
              </a:ext>
            </a:extLst>
          </p:cNvPr>
          <p:cNvSpPr>
            <a:spLocks noGrp="1"/>
          </p:cNvSpPr>
          <p:nvPr>
            <p:ph type="dt" sz="half" idx="10"/>
          </p:nvPr>
        </p:nvSpPr>
        <p:spPr/>
        <p:txBody>
          <a:bodyPr/>
          <a:lstStyle/>
          <a:p>
            <a:fld id="{239B9FC7-97F3-47AF-963F-CB239F4868C0}" type="datetimeFigureOut">
              <a:rPr lang="en-US" smtClean="0"/>
              <a:t>3/2/2023</a:t>
            </a:fld>
            <a:endParaRPr lang="en-US"/>
          </a:p>
        </p:txBody>
      </p:sp>
      <p:sp>
        <p:nvSpPr>
          <p:cNvPr id="5" name="Footer Placeholder 4">
            <a:extLst>
              <a:ext uri="{FF2B5EF4-FFF2-40B4-BE49-F238E27FC236}">
                <a16:creationId xmlns:a16="http://schemas.microsoft.com/office/drawing/2014/main" id="{1027AC0D-D29F-4430-8B54-2CF708FB9B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8367B-C328-4726-989D-39D584D3523A}"/>
              </a:ext>
            </a:extLst>
          </p:cNvPr>
          <p:cNvSpPr>
            <a:spLocks noGrp="1"/>
          </p:cNvSpPr>
          <p:nvPr>
            <p:ph type="sldNum" sz="quarter" idx="12"/>
          </p:nvPr>
        </p:nvSpPr>
        <p:spPr/>
        <p:txBody>
          <a:bodyPr/>
          <a:lstStyle/>
          <a:p>
            <a:fld id="{68FECFAE-19CE-4895-807F-51DC2828D879}" type="slidenum">
              <a:rPr lang="en-US" smtClean="0"/>
              <a:t>‹#›</a:t>
            </a:fld>
            <a:endParaRPr lang="en-US"/>
          </a:p>
        </p:txBody>
      </p:sp>
    </p:spTree>
    <p:extLst>
      <p:ext uri="{BB962C8B-B14F-4D97-AF65-F5344CB8AC3E}">
        <p14:creationId xmlns:p14="http://schemas.microsoft.com/office/powerpoint/2010/main" val="57781255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2AA63839-841E-4124-9059-391E53775BEC}"/>
              </a:ext>
            </a:extLst>
          </p:cNvPr>
          <p:cNvSpPr>
            <a:spLocks noGrp="1"/>
          </p:cNvSpPr>
          <p:nvPr>
            <p:ph type="body" sz="quarter" idx="10"/>
          </p:nvPr>
        </p:nvSpPr>
        <p:spPr>
          <a:xfrm>
            <a:off x="588963" y="1011238"/>
            <a:ext cx="11014075" cy="369332"/>
          </a:xfrm>
        </p:spPr>
        <p:txBody>
          <a:bodyPr/>
          <a:lstStyle>
            <a:lvl1pPr marL="0" indent="0">
              <a:buNone/>
              <a:defRPr sz="24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811306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3" y="458252"/>
            <a:ext cx="2959187" cy="307777"/>
          </a:xfrm>
        </p:spPr>
        <p:txBody>
          <a:bodyPr wrap="square" lIns="91440" anchor="ctr" anchorCtr="0">
            <a:spAutoFit/>
          </a:bodyPr>
          <a:lstStyle>
            <a:lvl1pPr marL="0" indent="0">
              <a:buNone/>
              <a:defRPr sz="2000" b="0">
                <a:solidFill>
                  <a:schemeClr val="accent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Section title</a:t>
            </a:r>
          </a:p>
        </p:txBody>
      </p:sp>
    </p:spTree>
    <p:extLst>
      <p:ext uri="{BB962C8B-B14F-4D97-AF65-F5344CB8AC3E}">
        <p14:creationId xmlns:p14="http://schemas.microsoft.com/office/powerpoint/2010/main" val="566868821"/>
      </p:ext>
    </p:extLst>
  </p:cSld>
  <p:clrMapOvr>
    <a:masterClrMapping/>
  </p:clrMapOvr>
  <p:transition>
    <p:fade/>
  </p:transition>
  <p:extLst>
    <p:ext uri="{DCECCB84-F9BA-43D5-87BE-67443E8EF086}">
      <p15:sldGuideLst xmlns:p15="http://schemas.microsoft.com/office/powerpoint/2012/main"/>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89396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3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0674449" y="6304329"/>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9252814" y="6304329"/>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
        <p:nvSpPr>
          <p:cNvPr id="5" name="Text Placeholder 4"/>
          <p:cNvSpPr>
            <a:spLocks noGrp="1"/>
          </p:cNvSpPr>
          <p:nvPr>
            <p:ph type="body" sz="quarter" idx="12" hasCustomPrompt="1"/>
          </p:nvPr>
        </p:nvSpPr>
        <p:spPr>
          <a:xfrm>
            <a:off x="588263" y="4925563"/>
            <a:ext cx="8042304" cy="307777"/>
          </a:xfrm>
          <a:noFill/>
        </p:spPr>
        <p:txBody>
          <a:bodyPr wrap="square" lIns="0" tIns="0" rIns="0" bIns="0">
            <a:spAutoFit/>
          </a:bodyPr>
          <a:lstStyle>
            <a:lvl1pPr marL="0" indent="0">
              <a:spcBef>
                <a:spcPts val="0"/>
              </a:spcBef>
              <a:buNone/>
              <a:defRPr sz="2000" spc="0" baseline="0">
                <a:solidFill>
                  <a:schemeClr val="accent1"/>
                </a:solidFill>
                <a:latin typeface="+mn-lt"/>
                <a:cs typeface="Segoe UI" panose="020B0502040204020203" pitchFamily="34" charset="0"/>
              </a:defRPr>
            </a:lvl1pPr>
          </a:lstStyle>
          <a:p>
            <a:pPr lvl="0"/>
            <a:r>
              <a:rPr lang="en-US"/>
              <a:t>subtitle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5722503"/>
            <a:ext cx="8042304" cy="307777"/>
          </a:xfrm>
          <a:noFill/>
        </p:spPr>
        <p:txBody>
          <a:bodyPr wrap="square" lIns="0" tIns="0" rIns="0" bIns="0">
            <a:spAutoFit/>
          </a:bodyPr>
          <a:lstStyle>
            <a:lvl1pPr marL="0" indent="0">
              <a:spcBef>
                <a:spcPts val="0"/>
              </a:spcBef>
              <a:buNone/>
              <a:defRPr sz="20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Presenter Name &gt;</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accent4"/>
                </a:solidFill>
                <a:latin typeface="Segoe UI" panose="020B0502040204020203" pitchFamily="34" charset="0"/>
                <a:cs typeface="Segoe UI" panose="020B0502040204020203" pitchFamily="34" charset="0"/>
              </a:defRPr>
            </a:lvl1pPr>
          </a:lstStyle>
          <a:p>
            <a:r>
              <a:rPr lang="en-US">
                <a:solidFill>
                  <a:srgbClr val="66FFFF"/>
                </a:solidFill>
                <a:latin typeface="Segoe UI" panose="020B0502040204020203" pitchFamily="34" charset="0"/>
                <a:cs typeface="Segoe UI" panose="020B0502040204020203" pitchFamily="34" charset="0"/>
              </a:rPr>
              <a:t>&lt; Presentation Date &gt;</a:t>
            </a:r>
          </a:p>
        </p:txBody>
      </p:sp>
    </p:spTree>
    <p:extLst>
      <p:ext uri="{BB962C8B-B14F-4D97-AF65-F5344CB8AC3E}">
        <p14:creationId xmlns:p14="http://schemas.microsoft.com/office/powerpoint/2010/main" val="3580795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4_Azure Data All Hands">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66920BB8-84BB-46AA-A4E3-4473BFD4A6F3}"/>
              </a:ext>
              <a:ext uri="{C183D7F6-B498-43B3-948B-1728B52AA6E4}">
                <adec:decorative xmlns:adec="http://schemas.microsoft.com/office/drawing/2017/decorative" val="1"/>
              </a:ext>
            </a:extLst>
          </p:cNvPr>
          <p:cNvGrpSpPr/>
          <p:nvPr userDrawn="1"/>
        </p:nvGrpSpPr>
        <p:grpSpPr>
          <a:xfrm>
            <a:off x="1988002" y="6270714"/>
            <a:ext cx="1151745" cy="216585"/>
            <a:chOff x="0" y="2268321"/>
            <a:chExt cx="12344400" cy="2321357"/>
          </a:xfrm>
        </p:grpSpPr>
        <p:pic>
          <p:nvPicPr>
            <p:cNvPr id="13" name="Picture 12" descr="Shape&#10;&#10;Description automatically generated with medium confidence">
              <a:extLst>
                <a:ext uri="{FF2B5EF4-FFF2-40B4-BE49-F238E27FC236}">
                  <a16:creationId xmlns:a16="http://schemas.microsoft.com/office/drawing/2014/main" id="{270042DF-B3CB-AD4F-491B-E0BD6B1ECCE9}"/>
                </a:ext>
              </a:extLst>
            </p:cNvPr>
            <p:cNvPicPr>
              <a:picLocks noChangeAspect="1"/>
            </p:cNvPicPr>
            <p:nvPr/>
          </p:nvPicPr>
          <p:blipFill rotWithShape="1">
            <a:blip r:embed="rId2"/>
            <a:srcRect r="68750"/>
            <a:stretch/>
          </p:blipFill>
          <p:spPr>
            <a:xfrm>
              <a:off x="0" y="2268321"/>
              <a:ext cx="3810000" cy="2321357"/>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C438CD6B-D9CA-5281-AC75-44020BD15BFF}"/>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Lst>
            </a:blip>
            <a:srcRect l="31250" r="-1251"/>
            <a:stretch/>
          </p:blipFill>
          <p:spPr>
            <a:xfrm>
              <a:off x="3810000" y="2268321"/>
              <a:ext cx="8534400" cy="2321357"/>
            </a:xfrm>
            <a:prstGeom prst="rect">
              <a:avLst/>
            </a:prstGeom>
          </p:spPr>
        </p:pic>
      </p:grpSp>
      <p:pic>
        <p:nvPicPr>
          <p:cNvPr id="8" name="MS logo white - EMF">
            <a:extLst>
              <a:ext uri="{FF2B5EF4-FFF2-40B4-BE49-F238E27FC236}">
                <a16:creationId xmlns:a16="http://schemas.microsoft.com/office/drawing/2014/main" id="{DB5F83E3-4CFD-0E72-0218-47160AD2BFCB}"/>
              </a:ext>
              <a:ext uri="{C183D7F6-B498-43B3-948B-1728B52AA6E4}">
                <adec:decorative xmlns:adec="http://schemas.microsoft.com/office/drawing/2017/decorative" val="1"/>
              </a:ext>
            </a:extLst>
          </p:cNvPr>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bwMode="black">
          <a:xfrm>
            <a:off x="566367" y="6270714"/>
            <a:ext cx="1011279" cy="216585"/>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4352525"/>
            <a:ext cx="8042304" cy="553998"/>
          </a:xfrm>
        </p:spPr>
        <p:txBody>
          <a:bodyPr wrap="square" anchor="b" anchorCtr="0">
            <a:spAutoFit/>
          </a:bodyPr>
          <a:lstStyle>
            <a:lvl1pPr algn="l">
              <a:defRPr sz="3600">
                <a:solidFill>
                  <a:schemeClr val="tx1"/>
                </a:solidFill>
                <a:latin typeface="+mj-lt"/>
              </a:defRPr>
            </a:lvl1pPr>
          </a:lstStyle>
          <a:p>
            <a:r>
              <a:rPr lang="en-US"/>
              <a:t>Event name or presentation title </a:t>
            </a:r>
          </a:p>
        </p:txBody>
      </p:sp>
    </p:spTree>
    <p:extLst>
      <p:ext uri="{BB962C8B-B14F-4D97-AF65-F5344CB8AC3E}">
        <p14:creationId xmlns:p14="http://schemas.microsoft.com/office/powerpoint/2010/main" val="1235807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_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21933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D8503-E7C3-B76E-B817-6E210B6993DD}"/>
              </a:ext>
            </a:extLst>
          </p:cNvPr>
          <p:cNvSpPr>
            <a:spLocks noGrp="1"/>
          </p:cNvSpPr>
          <p:nvPr>
            <p:ph type="title"/>
          </p:nvPr>
        </p:nvSpPr>
        <p:spPr>
          <a:xfrm>
            <a:off x="588263" y="457200"/>
            <a:ext cx="4426189" cy="677108"/>
          </a:xfrm>
        </p:spPr>
        <p:txBody>
          <a:bodyPr/>
          <a:lstStyle>
            <a:lvl1pPr algn="l">
              <a:defRPr sz="4400"/>
            </a:lvl1pPr>
          </a:lstStyle>
          <a:p>
            <a:r>
              <a:rPr lang="en-US"/>
              <a:t>Click to</a:t>
            </a:r>
          </a:p>
        </p:txBody>
      </p:sp>
      <p:sp>
        <p:nvSpPr>
          <p:cNvPr id="8" name="Text Placeholder 7">
            <a:extLst>
              <a:ext uri="{FF2B5EF4-FFF2-40B4-BE49-F238E27FC236}">
                <a16:creationId xmlns:a16="http://schemas.microsoft.com/office/drawing/2014/main" id="{35D3D8A3-5943-C452-C1B7-2776AA7A0F79}"/>
              </a:ext>
            </a:extLst>
          </p:cNvPr>
          <p:cNvSpPr>
            <a:spLocks noGrp="1"/>
          </p:cNvSpPr>
          <p:nvPr>
            <p:ph type="body" sz="quarter" idx="10"/>
          </p:nvPr>
        </p:nvSpPr>
        <p:spPr>
          <a:xfrm>
            <a:off x="88491" y="5096285"/>
            <a:ext cx="5285198" cy="769441"/>
          </a:xfrm>
        </p:spPr>
        <p:txBody>
          <a:bodyPr anchor="b"/>
          <a:lstStyle>
            <a:lvl1pPr algn="r">
              <a:spcBef>
                <a:spcPts val="0"/>
              </a:spcBef>
              <a:spcAft>
                <a:spcPts val="1200"/>
              </a:spcAft>
              <a:defRPr lang="en-US" sz="2000" kern="1200" dirty="0" smtClean="0">
                <a:solidFill>
                  <a:srgbClr val="66FFFF"/>
                </a:solidFill>
                <a:latin typeface="Segoe UI"/>
                <a:ea typeface="+mn-ea"/>
                <a:cs typeface="Segoe UI"/>
              </a:defRPr>
            </a:lvl1pPr>
            <a:lvl2pPr algn="r">
              <a:spcBef>
                <a:spcPts val="0"/>
              </a:spcBef>
              <a:spcAft>
                <a:spcPts val="1200"/>
              </a:spcAft>
              <a:defRPr>
                <a:solidFill>
                  <a:schemeClr val="tx1">
                    <a:lumMod val="65000"/>
                  </a:schemeClr>
                </a:solidFill>
              </a:defRPr>
            </a:lvl2pPr>
            <a:lvl3pPr algn="r">
              <a:defRPr/>
            </a:lvl3pPr>
            <a:lvl4pPr algn="r">
              <a:defRPr/>
            </a:lvl4pPr>
            <a:lvl5pPr algn="r">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32015749"/>
      </p:ext>
    </p:extLst>
  </p:cSld>
  <p:clrMapOvr>
    <a:masterClrMapping/>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1099319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667684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565811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2_Title - Square Photo ">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17BA68B-7C57-4C23-442B-A4C21C493F61}"/>
              </a:ext>
            </a:extLst>
          </p:cNvPr>
          <p:cNvGrpSpPr/>
          <p:nvPr userDrawn="1"/>
        </p:nvGrpSpPr>
        <p:grpSpPr>
          <a:xfrm>
            <a:off x="2267787" y="1453175"/>
            <a:ext cx="3507407" cy="4629573"/>
            <a:chOff x="491544" y="1827015"/>
            <a:chExt cx="2442111" cy="4161199"/>
          </a:xfrm>
        </p:grpSpPr>
        <p:sp>
          <p:nvSpPr>
            <p:cNvPr id="4" name="Rectangle 3">
              <a:extLst>
                <a:ext uri="{FF2B5EF4-FFF2-40B4-BE49-F238E27FC236}">
                  <a16:creationId xmlns:a16="http://schemas.microsoft.com/office/drawing/2014/main" id="{1B2509BA-0E6B-CCDC-2E6D-C090B2764680}"/>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CBF8D567-64FA-D49D-15B8-FD04C9F2BDC3}"/>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7" name="Group 6">
            <a:extLst>
              <a:ext uri="{FF2B5EF4-FFF2-40B4-BE49-F238E27FC236}">
                <a16:creationId xmlns:a16="http://schemas.microsoft.com/office/drawing/2014/main" id="{2DA675FD-A747-B721-8431-5CBDA6557738}"/>
              </a:ext>
            </a:extLst>
          </p:cNvPr>
          <p:cNvGrpSpPr/>
          <p:nvPr userDrawn="1"/>
        </p:nvGrpSpPr>
        <p:grpSpPr>
          <a:xfrm>
            <a:off x="6416808" y="1453175"/>
            <a:ext cx="3507407" cy="4629573"/>
            <a:chOff x="491544" y="1827015"/>
            <a:chExt cx="2442111" cy="4161199"/>
          </a:xfrm>
        </p:grpSpPr>
        <p:sp>
          <p:nvSpPr>
            <p:cNvPr id="8" name="Rectangle 7">
              <a:extLst>
                <a:ext uri="{FF2B5EF4-FFF2-40B4-BE49-F238E27FC236}">
                  <a16:creationId xmlns:a16="http://schemas.microsoft.com/office/drawing/2014/main" id="{D61DA982-87A7-9939-A832-73BEF394A932}"/>
                </a:ext>
              </a:extLst>
            </p:cNvPr>
            <p:cNvSpPr/>
            <p:nvPr/>
          </p:nvSpPr>
          <p:spPr bwMode="auto">
            <a:xfrm>
              <a:off x="491544" y="1827015"/>
              <a:ext cx="2442111" cy="4161199"/>
            </a:xfrm>
            <a:prstGeom prst="rect">
              <a:avLst/>
            </a:prstGeom>
            <a:solidFill>
              <a:schemeClr val="bg1"/>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B4F0A985-C709-9829-6BCC-87EFC199D2BF}"/>
                </a:ext>
              </a:extLst>
            </p:cNvPr>
            <p:cNvSpPr/>
            <p:nvPr/>
          </p:nvSpPr>
          <p:spPr bwMode="auto">
            <a:xfrm>
              <a:off x="596173" y="1926541"/>
              <a:ext cx="2232852" cy="3962147"/>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2DC52D44-16D8-419F-8260-91CB57C5C457}"/>
              </a:ext>
            </a:extLst>
          </p:cNvPr>
          <p:cNvSpPr>
            <a:spLocks noGrp="1"/>
          </p:cNvSpPr>
          <p:nvPr>
            <p:ph type="title"/>
          </p:nvPr>
        </p:nvSpPr>
        <p:spPr/>
        <p:txBody>
          <a:bodyPr/>
          <a:lstStyle/>
          <a:p>
            <a:r>
              <a:rPr lang="en-US"/>
              <a:t>Click to edit Master title style</a:t>
            </a:r>
          </a:p>
        </p:txBody>
      </p:sp>
      <p:sp>
        <p:nvSpPr>
          <p:cNvPr id="11" name="Text Placeholder 6">
            <a:extLst>
              <a:ext uri="{FF2B5EF4-FFF2-40B4-BE49-F238E27FC236}">
                <a16:creationId xmlns:a16="http://schemas.microsoft.com/office/drawing/2014/main" id="{AA87BA51-719F-4C7D-AB1F-F0BF0D06CC60}"/>
              </a:ext>
            </a:extLst>
          </p:cNvPr>
          <p:cNvSpPr>
            <a:spLocks noGrp="1"/>
          </p:cNvSpPr>
          <p:nvPr>
            <p:ph type="body" sz="quarter" idx="13"/>
          </p:nvPr>
        </p:nvSpPr>
        <p:spPr>
          <a:xfrm>
            <a:off x="2604170"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6" name="Text Placeholder 6">
            <a:extLst>
              <a:ext uri="{FF2B5EF4-FFF2-40B4-BE49-F238E27FC236}">
                <a16:creationId xmlns:a16="http://schemas.microsoft.com/office/drawing/2014/main" id="{DEFD8564-72B3-4749-8351-32B73F388B65}"/>
              </a:ext>
            </a:extLst>
          </p:cNvPr>
          <p:cNvSpPr>
            <a:spLocks noGrp="1"/>
          </p:cNvSpPr>
          <p:nvPr>
            <p:ph type="body" sz="quarter" idx="18" hasCustomPrompt="1"/>
          </p:nvPr>
        </p:nvSpPr>
        <p:spPr>
          <a:xfrm>
            <a:off x="2604170"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79B0A182-6219-4A2F-9348-2F9095865122}"/>
              </a:ext>
            </a:extLst>
          </p:cNvPr>
          <p:cNvSpPr>
            <a:spLocks noGrp="1"/>
          </p:cNvSpPr>
          <p:nvPr>
            <p:ph type="body" sz="quarter" idx="14"/>
          </p:nvPr>
        </p:nvSpPr>
        <p:spPr>
          <a:xfrm>
            <a:off x="6753191" y="3124200"/>
            <a:ext cx="2834640" cy="409575"/>
          </a:xfrm>
        </p:spPr>
        <p:txBody>
          <a:bodyPr>
            <a:noAutofit/>
          </a:bodyPr>
          <a:lstStyle>
            <a:lvl1pPr algn="ctr">
              <a:spcBef>
                <a:spcPts val="0"/>
              </a:spcBef>
              <a:spcAft>
                <a:spcPts val="1200"/>
              </a:spcAft>
              <a:defRPr sz="2400">
                <a:solidFill>
                  <a:schemeClr val="accent2">
                    <a:lumMod val="60000"/>
                    <a:lumOff val="40000"/>
                  </a:schemeClr>
                </a:solidFill>
                <a:latin typeface="+mj-lt"/>
              </a:defRPr>
            </a:lvl1pPr>
            <a:lvl2pPr>
              <a:spcBef>
                <a:spcPts val="0"/>
              </a:spcBef>
              <a:spcAft>
                <a:spcPts val="1200"/>
              </a:spcAft>
              <a:defRPr sz="1600">
                <a:solidFill>
                  <a:schemeClr val="tx1"/>
                </a:solidFill>
              </a:defRPr>
            </a:lvl2pPr>
            <a:lvl3pPr marL="173038" indent="-173038">
              <a:spcBef>
                <a:spcPts val="0"/>
              </a:spcBef>
              <a:spcAft>
                <a:spcPts val="1200"/>
              </a:spcAft>
              <a:buFont typeface="Arial" panose="020B0604020202020204" pitchFamily="34" charset="0"/>
              <a:buChar char="•"/>
              <a:defRPr sz="1400">
                <a:solidFill>
                  <a:schemeClr val="tx1"/>
                </a:solidFill>
              </a:defRPr>
            </a:lvl3pPr>
            <a:lvl4pPr>
              <a:spcBef>
                <a:spcPts val="2400"/>
              </a:spcBef>
              <a:defRPr sz="1600">
                <a:solidFill>
                  <a:schemeClr val="accent1"/>
                </a:solidFill>
              </a:defRPr>
            </a:lvl4pPr>
            <a:lvl5pPr>
              <a:defRPr sz="1600">
                <a:solidFill>
                  <a:schemeClr val="tx1"/>
                </a:solidFill>
              </a:defRPr>
            </a:lvl5pPr>
          </a:lstStyle>
          <a:p>
            <a:pPr lvl="0"/>
            <a:r>
              <a:rPr lang="en-US"/>
              <a:t>Click to edit</a:t>
            </a:r>
          </a:p>
        </p:txBody>
      </p:sp>
      <p:sp>
        <p:nvSpPr>
          <p:cNvPr id="17" name="Text Placeholder 6">
            <a:extLst>
              <a:ext uri="{FF2B5EF4-FFF2-40B4-BE49-F238E27FC236}">
                <a16:creationId xmlns:a16="http://schemas.microsoft.com/office/drawing/2014/main" id="{712083B0-4636-4019-9A5F-03034238CDE1}"/>
              </a:ext>
            </a:extLst>
          </p:cNvPr>
          <p:cNvSpPr>
            <a:spLocks noGrp="1"/>
          </p:cNvSpPr>
          <p:nvPr>
            <p:ph type="body" sz="quarter" idx="19" hasCustomPrompt="1"/>
          </p:nvPr>
        </p:nvSpPr>
        <p:spPr>
          <a:xfrm>
            <a:off x="6753191" y="3873722"/>
            <a:ext cx="2834640" cy="2117503"/>
          </a:xfrm>
        </p:spPr>
        <p:txBody>
          <a:bodyPr>
            <a:noAutofit/>
          </a:bodyPr>
          <a:lstStyle>
            <a:lvl1pPr>
              <a:spcBef>
                <a:spcPts val="0"/>
              </a:spcBef>
              <a:spcAft>
                <a:spcPts val="1200"/>
              </a:spcAft>
              <a:defRPr sz="2000">
                <a:solidFill>
                  <a:schemeClr val="accent1"/>
                </a:solidFill>
              </a:defRPr>
            </a:lvl1pPr>
            <a:lvl2pPr algn="ctr">
              <a:spcBef>
                <a:spcPts val="0"/>
              </a:spcBef>
              <a:spcAft>
                <a:spcPts val="1200"/>
              </a:spcAft>
              <a:defRPr sz="1800">
                <a:solidFill>
                  <a:schemeClr val="tx1"/>
                </a:solidFill>
              </a:defRPr>
            </a:lvl2pPr>
            <a:lvl3pPr marL="173038" indent="-173038" algn="ctr">
              <a:spcBef>
                <a:spcPts val="0"/>
              </a:spcBef>
              <a:spcAft>
                <a:spcPts val="1200"/>
              </a:spcAft>
              <a:buFont typeface="Arial" panose="020B0604020202020204" pitchFamily="34" charset="0"/>
              <a:buChar char="•"/>
              <a:defRPr sz="1600">
                <a:solidFill>
                  <a:schemeClr val="tx1"/>
                </a:solidFill>
              </a:defRPr>
            </a:lvl3pPr>
            <a:lvl4pPr algn="ctr">
              <a:spcBef>
                <a:spcPts val="2400"/>
              </a:spcBef>
              <a:defRPr sz="1800">
                <a:solidFill>
                  <a:schemeClr val="accent1"/>
                </a:solidFill>
              </a:defRPr>
            </a:lvl4pPr>
            <a:lvl5pPr algn="ctr">
              <a:defRPr sz="1800">
                <a:solidFill>
                  <a:schemeClr val="tx1"/>
                </a:solidFill>
              </a:defRPr>
            </a:lvl5pPr>
          </a:lstStyle>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065369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840">
          <p15:clr>
            <a:srgbClr val="C35EA4"/>
          </p15:clr>
        </p15:guide>
        <p15:guide id="11" pos="2993">
          <p15:clr>
            <a:srgbClr val="5ACBF0"/>
          </p15:clr>
        </p15:guide>
        <p15:guide id="12" pos="3543">
          <p15:clr>
            <a:srgbClr val="A4A3A4"/>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2_Azure Data All Han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3041095"/>
            <a:ext cx="1890242" cy="497443"/>
          </a:xfrm>
        </p:spPr>
        <p:txBody>
          <a:bodyPr wrap="square" anchor="b" anchorCtr="0">
            <a:spAutoFit/>
          </a:bodyPr>
          <a:lstStyle>
            <a:lvl1pPr algn="l">
              <a:defRPr>
                <a:solidFill>
                  <a:schemeClr val="tx1"/>
                </a:solidFill>
              </a:defRPr>
            </a:lvl1pPr>
          </a:lstStyle>
          <a:p>
            <a:r>
              <a:rPr lang="en-US"/>
              <a:t>Title</a:t>
            </a:r>
          </a:p>
        </p:txBody>
      </p:sp>
      <p:sp>
        <p:nvSpPr>
          <p:cNvPr id="8" name="Text Placeholder 7">
            <a:extLst>
              <a:ext uri="{FF2B5EF4-FFF2-40B4-BE49-F238E27FC236}">
                <a16:creationId xmlns:a16="http://schemas.microsoft.com/office/drawing/2014/main" id="{CD0CFE0E-62C4-4B1A-B904-3D9EF811976B}"/>
              </a:ext>
            </a:extLst>
          </p:cNvPr>
          <p:cNvSpPr>
            <a:spLocks noGrp="1"/>
          </p:cNvSpPr>
          <p:nvPr>
            <p:ph type="body" sz="quarter" idx="10"/>
          </p:nvPr>
        </p:nvSpPr>
        <p:spPr>
          <a:xfrm>
            <a:off x="3513221" y="2264920"/>
            <a:ext cx="8181474" cy="2049792"/>
          </a:xfrm>
        </p:spPr>
        <p:txBody>
          <a:bodyPr anchor="ctr"/>
          <a:lstStyle>
            <a:lvl1pPr>
              <a:spcAft>
                <a:spcPts val="1200"/>
              </a:spcAft>
              <a:defRPr sz="2800" b="1">
                <a:solidFill>
                  <a:schemeClr val="accent1">
                    <a:lumMod val="60000"/>
                    <a:lumOff val="40000"/>
                  </a:schemeClr>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63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63362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6710465" y="1658938"/>
            <a:ext cx="4719235" cy="800219"/>
          </a:xfrm>
        </p:spPr>
        <p:txBody>
          <a:bodyPr/>
          <a:lstStyle>
            <a:lvl1pPr>
              <a:defRPr lang="en-US" sz="28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8" name="Text Placeholder 6">
            <a:extLst>
              <a:ext uri="{FF2B5EF4-FFF2-40B4-BE49-F238E27FC236}">
                <a16:creationId xmlns:a16="http://schemas.microsoft.com/office/drawing/2014/main" id="{BC6EBA08-9B66-4603-13CF-5A115D3508BD}"/>
              </a:ext>
            </a:extLst>
          </p:cNvPr>
          <p:cNvSpPr>
            <a:spLocks noGrp="1"/>
          </p:cNvSpPr>
          <p:nvPr>
            <p:ph type="body" sz="quarter" idx="11"/>
          </p:nvPr>
        </p:nvSpPr>
        <p:spPr>
          <a:xfrm>
            <a:off x="6710465" y="3240778"/>
            <a:ext cx="4719235" cy="800219"/>
          </a:xfrm>
        </p:spPr>
        <p:txBody>
          <a:bodyPr/>
          <a:lstStyle>
            <a:lvl1pP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
        <p:nvSpPr>
          <p:cNvPr id="9" name="Text Placeholder 6">
            <a:extLst>
              <a:ext uri="{FF2B5EF4-FFF2-40B4-BE49-F238E27FC236}">
                <a16:creationId xmlns:a16="http://schemas.microsoft.com/office/drawing/2014/main" id="{F9707E77-713E-B3DE-872B-6BFEBA26FDD6}"/>
              </a:ext>
            </a:extLst>
          </p:cNvPr>
          <p:cNvSpPr>
            <a:spLocks noGrp="1"/>
          </p:cNvSpPr>
          <p:nvPr>
            <p:ph type="body" sz="quarter" idx="12"/>
          </p:nvPr>
        </p:nvSpPr>
        <p:spPr>
          <a:xfrm>
            <a:off x="6710465" y="4822618"/>
            <a:ext cx="4719235" cy="800219"/>
          </a:xfrm>
        </p:spPr>
        <p:txBody>
          <a:bodyPr/>
          <a:lstStyle>
            <a:lvl1pPr>
              <a:defRPr lang="en-US" sz="2800" kern="1200" smtClean="0">
                <a:solidFill>
                  <a:schemeClr val="accent4"/>
                </a:solidFill>
                <a:latin typeface="Segoe UI Semibold" panose="020B0702040204020203" pitchFamily="34" charset="0"/>
                <a:ea typeface="+mn-ea"/>
                <a:cs typeface="Segoe UI Semibold" panose="020B0702040204020203"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972123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pic>
        <p:nvPicPr>
          <p:cNvPr id="35" name="BACKGROUND IMAGE">
            <a:extLst>
              <a:ext uri="{FF2B5EF4-FFF2-40B4-BE49-F238E27FC236}">
                <a16:creationId xmlns:a16="http://schemas.microsoft.com/office/drawing/2014/main" id="{E11CE0E6-2BE1-182C-E859-2F1824EE701D}"/>
              </a:ext>
              <a:ext uri="{C183D7F6-B498-43B3-948B-1728B52AA6E4}">
                <adec:decorative xmlns:adec="http://schemas.microsoft.com/office/drawing/2017/decorative" val="1"/>
              </a:ext>
            </a:extLst>
          </p:cNvPr>
          <p:cNvPicPr>
            <a:picLocks noChangeAspect="1"/>
          </p:cNvPicPr>
          <p:nvPr userDrawn="1"/>
        </p:nvPicPr>
        <p:blipFill rotWithShape="1">
          <a:blip r:embed="rId2">
            <a:alphaModFix/>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p:blipFill>
        <p:spPr>
          <a:xfrm>
            <a:off x="0" y="0"/>
            <a:ext cx="12191980" cy="6856718"/>
          </a:xfrm>
          <a:prstGeom prst="rect">
            <a:avLst/>
          </a:prstGeom>
        </p:spPr>
      </p:pic>
      <p:sp>
        <p:nvSpPr>
          <p:cNvPr id="2" name="TRANS OVERLAY">
            <a:extLst>
              <a:ext uri="{FF2B5EF4-FFF2-40B4-BE49-F238E27FC236}">
                <a16:creationId xmlns:a16="http://schemas.microsoft.com/office/drawing/2014/main" id="{8A44BD51-DBE5-38E7-F9BC-E1122A86886A}"/>
              </a:ext>
              <a:ext uri="{C183D7F6-B498-43B3-948B-1728B52AA6E4}">
                <adec:decorative xmlns:adec="http://schemas.microsoft.com/office/drawing/2017/decorative" val="1"/>
              </a:ext>
            </a:extLst>
          </p:cNvPr>
          <p:cNvSpPr/>
          <p:nvPr userDrawn="1"/>
        </p:nvSpPr>
        <p:spPr>
          <a:xfrm>
            <a:off x="0" y="-35710"/>
            <a:ext cx="12168569" cy="6928137"/>
          </a:xfrm>
          <a:prstGeom prst="rect">
            <a:avLst/>
          </a:prstGeom>
          <a:solidFill>
            <a:schemeClr val="accent2">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8" name="Chart 1">
            <a:extLst>
              <a:ext uri="{FF2B5EF4-FFF2-40B4-BE49-F238E27FC236}">
                <a16:creationId xmlns:a16="http://schemas.microsoft.com/office/drawing/2014/main" id="{43670A52-F3D4-B6CD-8D56-564B9DCC8088}"/>
              </a:ext>
            </a:extLst>
          </p:cNvPr>
          <p:cNvSpPr>
            <a:spLocks noGrp="1" noChangeAspect="1"/>
          </p:cNvSpPr>
          <p:nvPr>
            <p:ph type="chart" sz="quarter" idx="16"/>
          </p:nvPr>
        </p:nvSpPr>
        <p:spPr>
          <a:xfrm>
            <a:off x="1704642" y="1283583"/>
            <a:ext cx="1645920" cy="1645920"/>
          </a:xfrm>
        </p:spPr>
        <p:txBody>
          <a:bodyPr/>
          <a:lstStyle/>
          <a:p>
            <a:endParaRPr lang="en-US"/>
          </a:p>
        </p:txBody>
      </p:sp>
      <p:sp>
        <p:nvSpPr>
          <p:cNvPr id="21" name="Text 1">
            <a:extLst>
              <a:ext uri="{FF2B5EF4-FFF2-40B4-BE49-F238E27FC236}">
                <a16:creationId xmlns:a16="http://schemas.microsoft.com/office/drawing/2014/main" id="{E46F6148-4129-683A-5486-0D56AB460B9A}"/>
              </a:ext>
            </a:extLst>
          </p:cNvPr>
          <p:cNvSpPr>
            <a:spLocks noGrp="1"/>
          </p:cNvSpPr>
          <p:nvPr>
            <p:ph type="body" sz="quarter" idx="10"/>
          </p:nvPr>
        </p:nvSpPr>
        <p:spPr>
          <a:xfrm>
            <a:off x="125797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29" name="Chart2">
            <a:extLst>
              <a:ext uri="{FF2B5EF4-FFF2-40B4-BE49-F238E27FC236}">
                <a16:creationId xmlns:a16="http://schemas.microsoft.com/office/drawing/2014/main" id="{BBCB2D5C-D1A8-7A8A-327B-BC6AB9C34927}"/>
              </a:ext>
            </a:extLst>
          </p:cNvPr>
          <p:cNvSpPr>
            <a:spLocks noGrp="1" noChangeAspect="1"/>
          </p:cNvSpPr>
          <p:nvPr>
            <p:ph type="chart" sz="quarter" idx="17"/>
          </p:nvPr>
        </p:nvSpPr>
        <p:spPr>
          <a:xfrm>
            <a:off x="5404258" y="1283583"/>
            <a:ext cx="1645920" cy="1645920"/>
          </a:xfrm>
        </p:spPr>
        <p:txBody>
          <a:bodyPr/>
          <a:lstStyle/>
          <a:p>
            <a:endParaRPr lang="en-US"/>
          </a:p>
        </p:txBody>
      </p:sp>
      <p:sp>
        <p:nvSpPr>
          <p:cNvPr id="22" name="Text 2">
            <a:extLst>
              <a:ext uri="{FF2B5EF4-FFF2-40B4-BE49-F238E27FC236}">
                <a16:creationId xmlns:a16="http://schemas.microsoft.com/office/drawing/2014/main" id="{B0226586-4830-BE9F-8A87-ED7DFA038553}"/>
              </a:ext>
            </a:extLst>
          </p:cNvPr>
          <p:cNvSpPr>
            <a:spLocks noGrp="1"/>
          </p:cNvSpPr>
          <p:nvPr>
            <p:ph type="body" sz="quarter" idx="11"/>
          </p:nvPr>
        </p:nvSpPr>
        <p:spPr>
          <a:xfrm>
            <a:off x="4957592"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0" name="Chart 3">
            <a:extLst>
              <a:ext uri="{FF2B5EF4-FFF2-40B4-BE49-F238E27FC236}">
                <a16:creationId xmlns:a16="http://schemas.microsoft.com/office/drawing/2014/main" id="{392DC41B-4C11-D81C-D747-DF5F4630A104}"/>
              </a:ext>
            </a:extLst>
          </p:cNvPr>
          <p:cNvSpPr>
            <a:spLocks noGrp="1" noChangeAspect="1"/>
          </p:cNvSpPr>
          <p:nvPr>
            <p:ph type="chart" sz="quarter" idx="18"/>
          </p:nvPr>
        </p:nvSpPr>
        <p:spPr>
          <a:xfrm>
            <a:off x="9047252" y="1283583"/>
            <a:ext cx="1645920" cy="1645920"/>
          </a:xfrm>
        </p:spPr>
        <p:txBody>
          <a:bodyPr/>
          <a:lstStyle/>
          <a:p>
            <a:endParaRPr lang="en-US"/>
          </a:p>
        </p:txBody>
      </p:sp>
      <p:sp>
        <p:nvSpPr>
          <p:cNvPr id="23" name="Text 3">
            <a:extLst>
              <a:ext uri="{FF2B5EF4-FFF2-40B4-BE49-F238E27FC236}">
                <a16:creationId xmlns:a16="http://schemas.microsoft.com/office/drawing/2014/main" id="{77A66CFB-6FE4-EBE9-D05C-C3B8F4343BE2}"/>
              </a:ext>
            </a:extLst>
          </p:cNvPr>
          <p:cNvSpPr>
            <a:spLocks noGrp="1"/>
          </p:cNvSpPr>
          <p:nvPr>
            <p:ph type="body" sz="quarter" idx="12"/>
          </p:nvPr>
        </p:nvSpPr>
        <p:spPr>
          <a:xfrm>
            <a:off x="8600586" y="3017542"/>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2" name="Chart 4">
            <a:extLst>
              <a:ext uri="{FF2B5EF4-FFF2-40B4-BE49-F238E27FC236}">
                <a16:creationId xmlns:a16="http://schemas.microsoft.com/office/drawing/2014/main" id="{FC79C084-E1D1-1E3C-B208-C6902B058842}"/>
              </a:ext>
            </a:extLst>
          </p:cNvPr>
          <p:cNvSpPr>
            <a:spLocks noGrp="1" noChangeAspect="1"/>
          </p:cNvSpPr>
          <p:nvPr>
            <p:ph type="chart" sz="quarter" idx="19"/>
          </p:nvPr>
        </p:nvSpPr>
        <p:spPr>
          <a:xfrm>
            <a:off x="1704642" y="3864130"/>
            <a:ext cx="1645920" cy="1645920"/>
          </a:xfrm>
        </p:spPr>
        <p:txBody>
          <a:bodyPr/>
          <a:lstStyle/>
          <a:p>
            <a:endParaRPr lang="en-US"/>
          </a:p>
        </p:txBody>
      </p:sp>
      <p:sp>
        <p:nvSpPr>
          <p:cNvPr id="24" name="Text 4">
            <a:extLst>
              <a:ext uri="{FF2B5EF4-FFF2-40B4-BE49-F238E27FC236}">
                <a16:creationId xmlns:a16="http://schemas.microsoft.com/office/drawing/2014/main" id="{534FEF3E-38EF-CA5E-50CD-A49CA442C5D4}"/>
              </a:ext>
            </a:extLst>
          </p:cNvPr>
          <p:cNvSpPr>
            <a:spLocks noGrp="1"/>
          </p:cNvSpPr>
          <p:nvPr>
            <p:ph type="body" sz="quarter" idx="13"/>
          </p:nvPr>
        </p:nvSpPr>
        <p:spPr>
          <a:xfrm>
            <a:off x="125797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3" name="Chart 5">
            <a:extLst>
              <a:ext uri="{FF2B5EF4-FFF2-40B4-BE49-F238E27FC236}">
                <a16:creationId xmlns:a16="http://schemas.microsoft.com/office/drawing/2014/main" id="{D0F96FDB-255D-BF3B-144E-E0D9069B3312}"/>
              </a:ext>
            </a:extLst>
          </p:cNvPr>
          <p:cNvSpPr>
            <a:spLocks noGrp="1" noChangeAspect="1"/>
          </p:cNvSpPr>
          <p:nvPr>
            <p:ph type="chart" sz="quarter" idx="20"/>
          </p:nvPr>
        </p:nvSpPr>
        <p:spPr>
          <a:xfrm>
            <a:off x="5404258" y="3864130"/>
            <a:ext cx="1645920" cy="1645920"/>
          </a:xfrm>
        </p:spPr>
        <p:txBody>
          <a:bodyPr/>
          <a:lstStyle/>
          <a:p>
            <a:endParaRPr lang="en-US"/>
          </a:p>
        </p:txBody>
      </p:sp>
      <p:sp>
        <p:nvSpPr>
          <p:cNvPr id="25" name="Text 5">
            <a:extLst>
              <a:ext uri="{FF2B5EF4-FFF2-40B4-BE49-F238E27FC236}">
                <a16:creationId xmlns:a16="http://schemas.microsoft.com/office/drawing/2014/main" id="{27ABA826-4A9F-D3E3-C47D-23473B3CDBEC}"/>
              </a:ext>
            </a:extLst>
          </p:cNvPr>
          <p:cNvSpPr>
            <a:spLocks noGrp="1"/>
          </p:cNvSpPr>
          <p:nvPr>
            <p:ph type="body" sz="quarter" idx="14"/>
          </p:nvPr>
        </p:nvSpPr>
        <p:spPr>
          <a:xfrm>
            <a:off x="4957592"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4" name="Chart 6">
            <a:extLst>
              <a:ext uri="{FF2B5EF4-FFF2-40B4-BE49-F238E27FC236}">
                <a16:creationId xmlns:a16="http://schemas.microsoft.com/office/drawing/2014/main" id="{4251E1EB-685C-304D-BF56-B12A3960AD28}"/>
              </a:ext>
            </a:extLst>
          </p:cNvPr>
          <p:cNvSpPr>
            <a:spLocks noGrp="1" noChangeAspect="1"/>
          </p:cNvSpPr>
          <p:nvPr>
            <p:ph type="chart" sz="quarter" idx="21"/>
          </p:nvPr>
        </p:nvSpPr>
        <p:spPr>
          <a:xfrm>
            <a:off x="9047252" y="3864130"/>
            <a:ext cx="1645920" cy="1645920"/>
          </a:xfrm>
        </p:spPr>
        <p:txBody>
          <a:bodyPr/>
          <a:lstStyle>
            <a:lvl1pPr>
              <a:defRPr sz="600"/>
            </a:lvl1pPr>
          </a:lstStyle>
          <a:p>
            <a:endParaRPr lang="en-US"/>
          </a:p>
        </p:txBody>
      </p:sp>
      <p:sp>
        <p:nvSpPr>
          <p:cNvPr id="26" name="Text 6">
            <a:extLst>
              <a:ext uri="{FF2B5EF4-FFF2-40B4-BE49-F238E27FC236}">
                <a16:creationId xmlns:a16="http://schemas.microsoft.com/office/drawing/2014/main" id="{F368A84A-06C9-D9DA-58B9-A6DD3FC0442F}"/>
              </a:ext>
            </a:extLst>
          </p:cNvPr>
          <p:cNvSpPr>
            <a:spLocks noGrp="1"/>
          </p:cNvSpPr>
          <p:nvPr>
            <p:ph type="body" sz="quarter" idx="15"/>
          </p:nvPr>
        </p:nvSpPr>
        <p:spPr>
          <a:xfrm>
            <a:off x="8600586" y="5529795"/>
            <a:ext cx="2596718" cy="615553"/>
          </a:xfrm>
        </p:spPr>
        <p:txBody>
          <a:bodyPr/>
          <a:lstStyle>
            <a:lvl1pPr algn="ctr">
              <a:defRPr lang="en-US" sz="20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36" name="SOURCE">
            <a:extLst>
              <a:ext uri="{FF2B5EF4-FFF2-40B4-BE49-F238E27FC236}">
                <a16:creationId xmlns:a16="http://schemas.microsoft.com/office/drawing/2014/main" id="{E8D1DDF5-AFAA-21D8-F66F-D88270C69059}"/>
              </a:ext>
            </a:extLst>
          </p:cNvPr>
          <p:cNvSpPr>
            <a:spLocks noGrp="1"/>
          </p:cNvSpPr>
          <p:nvPr>
            <p:ph type="body" sz="quarter" idx="22"/>
          </p:nvPr>
        </p:nvSpPr>
        <p:spPr>
          <a:xfrm>
            <a:off x="381619" y="6534356"/>
            <a:ext cx="10972800" cy="153888"/>
          </a:xfrm>
        </p:spPr>
        <p:txBody>
          <a:bodyPr/>
          <a:lstStyle>
            <a:lvl1pPr algn="l">
              <a:defRPr lang="en-US" sz="1000" kern="1200" smtClean="0">
                <a:solidFill>
                  <a:schemeClr val="tx1"/>
                </a:solidFill>
                <a:latin typeface="+mn-lt"/>
                <a:ea typeface="+mn-ea"/>
                <a:cs typeface="Segoe UI Semibold" panose="020B0702040204020203" pitchFamily="34" charset="0"/>
              </a:defRPr>
            </a:lvl1pPr>
            <a:lvl2pPr algn="l">
              <a:defRPr sz="1050">
                <a:solidFill>
                  <a:schemeClr val="tx1"/>
                </a:solidFill>
                <a:latin typeface="+mn-lt"/>
              </a:defRPr>
            </a:lvl2pPr>
          </a:lstStyle>
          <a:p>
            <a:pPr lvl="0"/>
            <a:r>
              <a:rPr lang="en-US"/>
              <a:t>Click to edit Master text styles</a:t>
            </a:r>
          </a:p>
        </p:txBody>
      </p:sp>
    </p:spTree>
    <p:extLst>
      <p:ext uri="{BB962C8B-B14F-4D97-AF65-F5344CB8AC3E}">
        <p14:creationId xmlns:p14="http://schemas.microsoft.com/office/powerpoint/2010/main" val="1485968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Placeholder 3">
            <a:extLst>
              <a:ext uri="{FF2B5EF4-FFF2-40B4-BE49-F238E27FC236}">
                <a16:creationId xmlns:a16="http://schemas.microsoft.com/office/drawing/2014/main" id="{C13C661C-2576-C262-ED3E-6B1FEF9EB4F9}"/>
              </a:ext>
            </a:extLst>
          </p:cNvPr>
          <p:cNvSpPr>
            <a:spLocks noGrp="1"/>
          </p:cNvSpPr>
          <p:nvPr>
            <p:ph type="body" sz="quarter" idx="11"/>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4" y="1463040"/>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4" name="Text Placeholder 6">
            <a:extLst>
              <a:ext uri="{FF2B5EF4-FFF2-40B4-BE49-F238E27FC236}">
                <a16:creationId xmlns:a16="http://schemas.microsoft.com/office/drawing/2014/main" id="{5E35644E-2C05-21BC-36EE-793E8A8E6863}"/>
              </a:ext>
            </a:extLst>
          </p:cNvPr>
          <p:cNvSpPr>
            <a:spLocks noGrp="1"/>
          </p:cNvSpPr>
          <p:nvPr>
            <p:ph type="body" sz="quarter" idx="12"/>
          </p:nvPr>
        </p:nvSpPr>
        <p:spPr>
          <a:xfrm>
            <a:off x="588264" y="3591696"/>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
        <p:nvSpPr>
          <p:cNvPr id="5" name="Text Placeholder 6">
            <a:extLst>
              <a:ext uri="{FF2B5EF4-FFF2-40B4-BE49-F238E27FC236}">
                <a16:creationId xmlns:a16="http://schemas.microsoft.com/office/drawing/2014/main" id="{64008946-090E-895F-1898-8CEABADF4B2C}"/>
              </a:ext>
            </a:extLst>
          </p:cNvPr>
          <p:cNvSpPr>
            <a:spLocks noGrp="1"/>
          </p:cNvSpPr>
          <p:nvPr>
            <p:ph type="body" sz="quarter" idx="13"/>
          </p:nvPr>
        </p:nvSpPr>
        <p:spPr>
          <a:xfrm>
            <a:off x="588264" y="4598125"/>
            <a:ext cx="2620986" cy="1006429"/>
          </a:xfrm>
        </p:spPr>
        <p:txBody>
          <a:bodyPr/>
          <a:lstStyle>
            <a:lvl1pP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6645654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5_TITL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FB0674-1E0B-932A-B38F-DB965B8C73D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
            <a:ext cx="12192000" cy="6858000"/>
          </a:xfrm>
          <a:prstGeom prst="rect">
            <a:avLst/>
          </a:prstGeom>
        </p:spPr>
      </p:pic>
      <p:grpSp>
        <p:nvGrpSpPr>
          <p:cNvPr id="4" name="Group 3">
            <a:extLst>
              <a:ext uri="{FF2B5EF4-FFF2-40B4-BE49-F238E27FC236}">
                <a16:creationId xmlns:a16="http://schemas.microsoft.com/office/drawing/2014/main" id="{7EB4E4EE-8A1C-0825-20B5-699A4AEE4367}"/>
              </a:ext>
              <a:ext uri="{C183D7F6-B498-43B3-948B-1728B52AA6E4}">
                <adec:decorative xmlns:adec="http://schemas.microsoft.com/office/drawing/2017/decorative" val="1"/>
              </a:ext>
            </a:extLst>
          </p:cNvPr>
          <p:cNvGrpSpPr/>
          <p:nvPr userDrawn="1"/>
        </p:nvGrpSpPr>
        <p:grpSpPr>
          <a:xfrm>
            <a:off x="0" y="2850078"/>
            <a:ext cx="12192000" cy="2595963"/>
            <a:chOff x="491544" y="1827015"/>
            <a:chExt cx="2442111" cy="4161199"/>
          </a:xfrm>
        </p:grpSpPr>
        <p:sp>
          <p:nvSpPr>
            <p:cNvPr id="5" name="Rectangle 4">
              <a:extLst>
                <a:ext uri="{FF2B5EF4-FFF2-40B4-BE49-F238E27FC236}">
                  <a16:creationId xmlns:a16="http://schemas.microsoft.com/office/drawing/2014/main" id="{4C79D340-1531-3F7E-D4A1-717419B9FC8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88B8302F-C07E-EC35-4821-5E60C2EF7934}"/>
                </a:ext>
              </a:extLst>
            </p:cNvPr>
            <p:cNvSpPr/>
            <p:nvPr/>
          </p:nvSpPr>
          <p:spPr bwMode="auto">
            <a:xfrm>
              <a:off x="522071" y="2075442"/>
              <a:ext cx="2381058" cy="366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46200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2401618"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1236"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80854"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8220472"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5" name="Text 6">
            <a:extLst>
              <a:ext uri="{FF2B5EF4-FFF2-40B4-BE49-F238E27FC236}">
                <a16:creationId xmlns:a16="http://schemas.microsoft.com/office/drawing/2014/main" id="{D33F520D-1CE7-2E85-F63F-4C7C8942D174}"/>
              </a:ext>
            </a:extLst>
          </p:cNvPr>
          <p:cNvSpPr>
            <a:spLocks noGrp="1"/>
          </p:cNvSpPr>
          <p:nvPr>
            <p:ph type="body" sz="quarter" idx="15"/>
          </p:nvPr>
        </p:nvSpPr>
        <p:spPr>
          <a:xfrm>
            <a:off x="10160090" y="4000692"/>
            <a:ext cx="1645920" cy="392403"/>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744192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pic>
        <p:nvPicPr>
          <p:cNvPr id="8" name="Picture Placeholder 19">
            <a:extLst>
              <a:ext uri="{FF2B5EF4-FFF2-40B4-BE49-F238E27FC236}">
                <a16:creationId xmlns:a16="http://schemas.microsoft.com/office/drawing/2014/main" id="{735991E4-B867-1ACD-340A-D9B72C027FBB}"/>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grpSp>
        <p:nvGrpSpPr>
          <p:cNvPr id="2" name="Group 1">
            <a:extLst>
              <a:ext uri="{FF2B5EF4-FFF2-40B4-BE49-F238E27FC236}">
                <a16:creationId xmlns:a16="http://schemas.microsoft.com/office/drawing/2014/main" id="{6012F6EF-1C74-5B55-12DE-0784726A8032}"/>
              </a:ext>
            </a:extLst>
          </p:cNvPr>
          <p:cNvGrpSpPr/>
          <p:nvPr userDrawn="1"/>
        </p:nvGrpSpPr>
        <p:grpSpPr>
          <a:xfrm>
            <a:off x="219427" y="457200"/>
            <a:ext cx="6965598" cy="5918200"/>
            <a:chOff x="491544" y="1827015"/>
            <a:chExt cx="2442111" cy="4161199"/>
          </a:xfrm>
        </p:grpSpPr>
        <p:sp>
          <p:nvSpPr>
            <p:cNvPr id="4" name="Rectangle 3">
              <a:extLst>
                <a:ext uri="{FF2B5EF4-FFF2-40B4-BE49-F238E27FC236}">
                  <a16:creationId xmlns:a16="http://schemas.microsoft.com/office/drawing/2014/main" id="{A96B3448-A81F-4D80-CD91-5495EB66A47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02E9CBB2-1733-9F23-D829-4CC4EAA8AA88}"/>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805070"/>
            <a:ext cx="6215492" cy="574997"/>
          </a:xfrm>
        </p:spPr>
        <p:txBody>
          <a:bodyPr/>
          <a:lstStyle>
            <a:lvl1pPr algn="l">
              <a:defRPr/>
            </a:lvl1pPr>
          </a:lstStyle>
          <a:p>
            <a:r>
              <a:rPr lang="en-US"/>
              <a:t>Click to edit Master title style</a:t>
            </a:r>
          </a:p>
        </p:txBody>
      </p:sp>
      <p:sp>
        <p:nvSpPr>
          <p:cNvPr id="7" name="Text Placeholder 6">
            <a:extLst>
              <a:ext uri="{FF2B5EF4-FFF2-40B4-BE49-F238E27FC236}">
                <a16:creationId xmlns:a16="http://schemas.microsoft.com/office/drawing/2014/main" id="{5660D90E-6760-052F-D3F5-F01E5221A88A}"/>
              </a:ext>
            </a:extLst>
          </p:cNvPr>
          <p:cNvSpPr>
            <a:spLocks noGrp="1"/>
          </p:cNvSpPr>
          <p:nvPr>
            <p:ph type="body" sz="quarter" idx="10"/>
          </p:nvPr>
        </p:nvSpPr>
        <p:spPr>
          <a:xfrm>
            <a:off x="588262" y="1645920"/>
            <a:ext cx="6215493" cy="1846659"/>
          </a:xfrm>
        </p:spPr>
        <p:txBody>
          <a:bodyPr/>
          <a:lstStyle>
            <a:lvl1pPr>
              <a:defRPr lang="en-US" sz="2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20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600"/>
              </a:spcBef>
              <a:spcAft>
                <a:spcPts val="0"/>
              </a:spcAft>
              <a:defRPr lang="en-US" sz="14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2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19611027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4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A095C-4CFF-4C72-1E5A-A3420CE89350}"/>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230100" cy="6858000"/>
          </a:xfrm>
          <a:prstGeom prst="rect">
            <a:avLst/>
          </a:prstGeom>
        </p:spPr>
      </p:pic>
      <p:grpSp>
        <p:nvGrpSpPr>
          <p:cNvPr id="4" name="Group 3">
            <a:extLst>
              <a:ext uri="{FF2B5EF4-FFF2-40B4-BE49-F238E27FC236}">
                <a16:creationId xmlns:a16="http://schemas.microsoft.com/office/drawing/2014/main" id="{B4E056E2-77C0-3E9B-C93D-BFE266FC5346}"/>
              </a:ext>
              <a:ext uri="{C183D7F6-B498-43B3-948B-1728B52AA6E4}">
                <adec:decorative xmlns:adec="http://schemas.microsoft.com/office/drawing/2017/decorative" val="1"/>
              </a:ext>
            </a:extLst>
          </p:cNvPr>
          <p:cNvGrpSpPr/>
          <p:nvPr userDrawn="1"/>
        </p:nvGrpSpPr>
        <p:grpSpPr>
          <a:xfrm>
            <a:off x="219427" y="1953158"/>
            <a:ext cx="3365021" cy="4531970"/>
            <a:chOff x="491544" y="1827015"/>
            <a:chExt cx="2442111" cy="4161199"/>
          </a:xfrm>
        </p:grpSpPr>
        <p:sp>
          <p:nvSpPr>
            <p:cNvPr id="6" name="Rectangle 5">
              <a:extLst>
                <a:ext uri="{FF2B5EF4-FFF2-40B4-BE49-F238E27FC236}">
                  <a16:creationId xmlns:a16="http://schemas.microsoft.com/office/drawing/2014/main" id="{D10A8216-C954-CB88-C561-85EDD738411A}"/>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13D27E05-4253-BA53-6E1B-92A706CCAA17}"/>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8" name="Group 7">
            <a:extLst>
              <a:ext uri="{FF2B5EF4-FFF2-40B4-BE49-F238E27FC236}">
                <a16:creationId xmlns:a16="http://schemas.microsoft.com/office/drawing/2014/main" id="{86C9F82D-3000-FD26-CFD4-4C650C015BA6}"/>
              </a:ext>
              <a:ext uri="{C183D7F6-B498-43B3-948B-1728B52AA6E4}">
                <adec:decorative xmlns:adec="http://schemas.microsoft.com/office/drawing/2017/decorative" val="1"/>
              </a:ext>
            </a:extLst>
          </p:cNvPr>
          <p:cNvGrpSpPr/>
          <p:nvPr userDrawn="1"/>
        </p:nvGrpSpPr>
        <p:grpSpPr>
          <a:xfrm>
            <a:off x="8533292" y="1937641"/>
            <a:ext cx="3365021" cy="4531970"/>
            <a:chOff x="491544" y="1827015"/>
            <a:chExt cx="2442111" cy="4161199"/>
          </a:xfrm>
        </p:grpSpPr>
        <p:sp>
          <p:nvSpPr>
            <p:cNvPr id="9" name="Rectangle 8">
              <a:extLst>
                <a:ext uri="{FF2B5EF4-FFF2-40B4-BE49-F238E27FC236}">
                  <a16:creationId xmlns:a16="http://schemas.microsoft.com/office/drawing/2014/main" id="{FB552EB9-E7A8-4BC8-BCCE-B44B46A2C25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DA5D6A4B-7F2C-A929-52C0-49C3D911620A}"/>
                </a:ext>
              </a:extLst>
            </p:cNvPr>
            <p:cNvSpPr/>
            <p:nvPr/>
          </p:nvSpPr>
          <p:spPr bwMode="auto">
            <a:xfrm>
              <a:off x="554456" y="1926542"/>
              <a:ext cx="2316287"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2" name="Text Placeholder 6">
            <a:extLst>
              <a:ext uri="{FF2B5EF4-FFF2-40B4-BE49-F238E27FC236}">
                <a16:creationId xmlns:a16="http://schemas.microsoft.com/office/drawing/2014/main" id="{E2D387EA-3FAD-64D9-A363-582DB3CAF1FC}"/>
              </a:ext>
            </a:extLst>
          </p:cNvPr>
          <p:cNvSpPr>
            <a:spLocks noGrp="1"/>
          </p:cNvSpPr>
          <p:nvPr>
            <p:ph type="body" sz="quarter" idx="14"/>
          </p:nvPr>
        </p:nvSpPr>
        <p:spPr>
          <a:xfrm>
            <a:off x="591444"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9" name="Text Placeholder 6">
            <a:extLst>
              <a:ext uri="{FF2B5EF4-FFF2-40B4-BE49-F238E27FC236}">
                <a16:creationId xmlns:a16="http://schemas.microsoft.com/office/drawing/2014/main" id="{419A2583-7A9C-7344-0A5F-A393F3AD3C40}"/>
              </a:ext>
            </a:extLst>
          </p:cNvPr>
          <p:cNvSpPr>
            <a:spLocks noGrp="1"/>
          </p:cNvSpPr>
          <p:nvPr>
            <p:ph type="body" sz="quarter" idx="10"/>
          </p:nvPr>
        </p:nvSpPr>
        <p:spPr>
          <a:xfrm>
            <a:off x="591444"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
        <p:nvSpPr>
          <p:cNvPr id="40" name="Text Placeholder 6">
            <a:extLst>
              <a:ext uri="{FF2B5EF4-FFF2-40B4-BE49-F238E27FC236}">
                <a16:creationId xmlns:a16="http://schemas.microsoft.com/office/drawing/2014/main" id="{12036634-7815-9310-9C4A-9D8C3F671235}"/>
              </a:ext>
            </a:extLst>
          </p:cNvPr>
          <p:cNvSpPr>
            <a:spLocks noGrp="1"/>
          </p:cNvSpPr>
          <p:nvPr>
            <p:ph type="body" sz="quarter" idx="12"/>
          </p:nvPr>
        </p:nvSpPr>
        <p:spPr>
          <a:xfrm>
            <a:off x="4009796" y="3134325"/>
            <a:ext cx="4127716" cy="430887"/>
          </a:xfrm>
        </p:spPr>
        <p:txBody>
          <a:bodyPr/>
          <a:lstStyle>
            <a:lvl1pPr algn="ctr">
              <a:defRPr lang="en-US" sz="28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spcBef>
                <a:spcPts val="0"/>
              </a:spcBef>
              <a:defRPr sz="1400"/>
            </a:lvl2pPr>
            <a:lvl3pPr marL="171450" indent="-171450" algn="ctr">
              <a:spcAft>
                <a:spcPts val="0"/>
              </a:spcAft>
              <a:buFont typeface="Arial" panose="020B0604020202020204" pitchFamily="34" charset="0"/>
              <a:buChar char="•"/>
              <a:defRPr sz="1200"/>
            </a:lvl3pPr>
          </a:lstStyle>
          <a:p>
            <a:pPr lvl="0"/>
            <a:r>
              <a:rPr lang="en-US"/>
              <a:t>Click to edit Master text</a:t>
            </a:r>
          </a:p>
        </p:txBody>
      </p:sp>
      <p:sp>
        <p:nvSpPr>
          <p:cNvPr id="44" name="Text Placeholder 6">
            <a:extLst>
              <a:ext uri="{FF2B5EF4-FFF2-40B4-BE49-F238E27FC236}">
                <a16:creationId xmlns:a16="http://schemas.microsoft.com/office/drawing/2014/main" id="{169A5FCD-60CA-2D7A-F606-005BF8682E12}"/>
              </a:ext>
            </a:extLst>
          </p:cNvPr>
          <p:cNvSpPr>
            <a:spLocks noGrp="1"/>
          </p:cNvSpPr>
          <p:nvPr>
            <p:ph type="body" sz="quarter" idx="16"/>
          </p:nvPr>
        </p:nvSpPr>
        <p:spPr>
          <a:xfrm>
            <a:off x="4009797" y="3950295"/>
            <a:ext cx="4127715" cy="760208"/>
          </a:xfrm>
        </p:spPr>
        <p:txBody>
          <a:bodyP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400">
                <a:solidFill>
                  <a:schemeClr val="tx1"/>
                </a:solidFill>
              </a:defRPr>
            </a:lvl2pPr>
            <a:lvl3pPr marL="171450" indent="-171450" algn="ctr">
              <a:spcAft>
                <a:spcPts val="0"/>
              </a:spcAft>
              <a:buFont typeface="Arial" panose="020B0604020202020204" pitchFamily="34" charset="0"/>
              <a:buChar char="•"/>
              <a:defRPr sz="1200">
                <a:solidFill>
                  <a:schemeClr val="tx1"/>
                </a:solidFill>
              </a:defRPr>
            </a:lvl3pPr>
          </a:lstStyle>
          <a:p>
            <a:pPr lvl="0"/>
            <a:r>
              <a:rPr lang="en-US"/>
              <a:t>Click to edit Master text styles</a:t>
            </a:r>
          </a:p>
          <a:p>
            <a:pPr lvl="1"/>
            <a:r>
              <a:rPr lang="en-US"/>
              <a:t>Second level</a:t>
            </a:r>
          </a:p>
          <a:p>
            <a:pPr lvl="2"/>
            <a:r>
              <a:rPr lang="en-US"/>
              <a:t>third</a:t>
            </a:r>
          </a:p>
        </p:txBody>
      </p:sp>
      <p:sp>
        <p:nvSpPr>
          <p:cNvPr id="43" name="Text Placeholder 6">
            <a:extLst>
              <a:ext uri="{FF2B5EF4-FFF2-40B4-BE49-F238E27FC236}">
                <a16:creationId xmlns:a16="http://schemas.microsoft.com/office/drawing/2014/main" id="{E2D6053D-4A52-5D2F-24B5-FC84BD168ADC}"/>
              </a:ext>
            </a:extLst>
          </p:cNvPr>
          <p:cNvSpPr>
            <a:spLocks noGrp="1"/>
          </p:cNvSpPr>
          <p:nvPr>
            <p:ph type="body" sz="quarter" idx="15"/>
          </p:nvPr>
        </p:nvSpPr>
        <p:spPr>
          <a:xfrm>
            <a:off x="8905309" y="2599929"/>
            <a:ext cx="2620986" cy="553998"/>
          </a:xfrm>
        </p:spPr>
        <p:txBody>
          <a:bodyPr/>
          <a:lstStyle>
            <a:lvl1pPr algn="ctr">
              <a:defRPr lang="en-US" sz="1800" kern="1200" smtClean="0">
                <a:solidFill>
                  <a:schemeClr val="accent1"/>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41" name="Text Placeholder 6">
            <a:extLst>
              <a:ext uri="{FF2B5EF4-FFF2-40B4-BE49-F238E27FC236}">
                <a16:creationId xmlns:a16="http://schemas.microsoft.com/office/drawing/2014/main" id="{0A719E81-D58F-F528-90F9-DEBA170257C3}"/>
              </a:ext>
            </a:extLst>
          </p:cNvPr>
          <p:cNvSpPr>
            <a:spLocks noGrp="1"/>
          </p:cNvSpPr>
          <p:nvPr>
            <p:ph type="body" sz="quarter" idx="13"/>
          </p:nvPr>
        </p:nvSpPr>
        <p:spPr>
          <a:xfrm>
            <a:off x="8905309" y="3955039"/>
            <a:ext cx="2620986" cy="698653"/>
          </a:xfrm>
        </p:spPr>
        <p:txBody>
          <a:bodyP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a:p>
            <a:pPr lvl="1"/>
            <a:r>
              <a:rPr lang="en-US"/>
              <a:t>Second level</a:t>
            </a:r>
          </a:p>
          <a:p>
            <a:pPr lvl="2"/>
            <a:r>
              <a:rPr lang="en-US"/>
              <a:t>third</a:t>
            </a:r>
          </a:p>
        </p:txBody>
      </p:sp>
    </p:spTree>
    <p:extLst>
      <p:ext uri="{BB962C8B-B14F-4D97-AF65-F5344CB8AC3E}">
        <p14:creationId xmlns:p14="http://schemas.microsoft.com/office/powerpoint/2010/main" val="15798689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560">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482564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5_TITLE &amp; SUB">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CD1FB22C-9E1A-5909-2077-303445478CC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907"/>
          <a:stretch/>
        </p:blipFill>
        <p:spPr bwMode="auto">
          <a:xfrm>
            <a:off x="-351084" y="-145807"/>
            <a:ext cx="12575898" cy="7073944"/>
          </a:xfrm>
          <a:prstGeom prst="rect">
            <a:avLst/>
          </a:prstGeom>
          <a:noFill/>
          <a:extLst>
            <a:ext uri="{909E8E84-426E-40DD-AFC4-6F175D3DCCD1}">
              <a14:hiddenFill xmlns:a14="http://schemas.microsoft.com/office/drawing/2010/main">
                <a:solidFill>
                  <a:srgbClr val="FFFFFF"/>
                </a:solidFill>
              </a14:hiddenFill>
            </a:ext>
          </a:extLst>
        </p:spPr>
      </p:pic>
      <p:sp>
        <p:nvSpPr>
          <p:cNvPr id="5" name="TRANS OVERLAY">
            <a:extLst>
              <a:ext uri="{FF2B5EF4-FFF2-40B4-BE49-F238E27FC236}">
                <a16:creationId xmlns:a16="http://schemas.microsoft.com/office/drawing/2014/main" id="{AEFFF28B-0A08-DE85-BB50-C63F0BE1DB38}"/>
              </a:ext>
              <a:ext uri="{C183D7F6-B498-43B3-948B-1728B52AA6E4}">
                <adec:decorative xmlns:adec="http://schemas.microsoft.com/office/drawing/2017/decorative" val="1"/>
              </a:ext>
            </a:extLst>
          </p:cNvPr>
          <p:cNvSpPr/>
          <p:nvPr userDrawn="1"/>
        </p:nvSpPr>
        <p:spPr>
          <a:xfrm>
            <a:off x="23411" y="0"/>
            <a:ext cx="10031896" cy="6928137"/>
          </a:xfrm>
          <a:prstGeom prst="rect">
            <a:avLst/>
          </a:prstGeom>
          <a:gradFill flip="none" rotWithShape="1">
            <a:gsLst>
              <a:gs pos="23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rot="16200000">
            <a:off x="-533240" y="2215019"/>
            <a:ext cx="2104742" cy="291563"/>
          </a:xfrm>
        </p:spPr>
        <p:txBody>
          <a:bodyPr wrap="none" anchor="ctr">
            <a:noAutofit/>
          </a:bodyPr>
          <a:lstStyle>
            <a:lvl1pPr algn="ctr">
              <a:defRPr sz="2800">
                <a:solidFill>
                  <a:srgbClr val="ACEC12"/>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0" name="Text Placeholder 3">
            <a:extLst>
              <a:ext uri="{FF2B5EF4-FFF2-40B4-BE49-F238E27FC236}">
                <a16:creationId xmlns:a16="http://schemas.microsoft.com/office/drawing/2014/main" id="{004A66CF-3687-D29F-B632-BAD1FF29D871}"/>
              </a:ext>
            </a:extLst>
          </p:cNvPr>
          <p:cNvSpPr>
            <a:spLocks noGrp="1"/>
          </p:cNvSpPr>
          <p:nvPr>
            <p:ph type="body" sz="quarter" idx="11"/>
          </p:nvPr>
        </p:nvSpPr>
        <p:spPr>
          <a:xfrm>
            <a:off x="1076624" y="1282700"/>
            <a:ext cx="4577864" cy="246221"/>
          </a:xfrm>
        </p:spPr>
        <p:txBody>
          <a:bodyPr anchor="t"/>
          <a:lstStyle>
            <a:lvl1pPr algn="l">
              <a:spcBef>
                <a:spcPts val="0"/>
              </a:spcBef>
              <a:spcAft>
                <a:spcPts val="1600"/>
              </a:spcAft>
              <a:defRPr sz="1600">
                <a:solidFill>
                  <a:srgbClr val="ACEC12"/>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5ABC2D4F-92AF-C34E-D1A2-A5DFAAD19A72}"/>
              </a:ext>
            </a:extLst>
          </p:cNvPr>
          <p:cNvSpPr>
            <a:spLocks noGrp="1"/>
          </p:cNvSpPr>
          <p:nvPr>
            <p:ph type="body" sz="quarter" idx="12"/>
          </p:nvPr>
        </p:nvSpPr>
        <p:spPr>
          <a:xfrm rot="16200000">
            <a:off x="-533240" y="4815069"/>
            <a:ext cx="2104742" cy="291562"/>
          </a:xfrm>
        </p:spPr>
        <p:txBody>
          <a:bodyPr wrap="none" anchor="ctr">
            <a:noAutofit/>
          </a:bodyPr>
          <a:lstStyle>
            <a:lvl1pPr algn="ctr">
              <a:defRPr sz="2800">
                <a:solidFill>
                  <a:schemeClr val="accent1"/>
                </a:solidFill>
                <a:latin typeface="Segoe UI Black" panose="020B0A02040204020203" pitchFamily="34" charset="0"/>
                <a:ea typeface="Segoe UI Black" panose="020B0A02040204020203" pitchFamily="34" charset="0"/>
              </a:defRPr>
            </a:lvl1pPr>
            <a:lvl2pPr algn="ctr">
              <a:defRPr/>
            </a:lvl2pPr>
            <a:lvl3pPr algn="ctr">
              <a:defRPr/>
            </a:lvl3pPr>
            <a:lvl4pPr algn="ctr">
              <a:defRPr/>
            </a:lvl4pPr>
            <a:lvl5pPr algn="ctr">
              <a:defRPr/>
            </a:lvl5pPr>
          </a:lstStyle>
          <a:p>
            <a:pPr lvl="0"/>
            <a:r>
              <a:rPr lang="en-US"/>
              <a:t>Click to edit</a:t>
            </a:r>
          </a:p>
        </p:txBody>
      </p:sp>
      <p:sp>
        <p:nvSpPr>
          <p:cNvPr id="12" name="Text Placeholder 3">
            <a:extLst>
              <a:ext uri="{FF2B5EF4-FFF2-40B4-BE49-F238E27FC236}">
                <a16:creationId xmlns:a16="http://schemas.microsoft.com/office/drawing/2014/main" id="{F4EE929E-FC17-FCF7-A046-D5CD2593DFAE}"/>
              </a:ext>
            </a:extLst>
          </p:cNvPr>
          <p:cNvSpPr>
            <a:spLocks noGrp="1"/>
          </p:cNvSpPr>
          <p:nvPr>
            <p:ph type="body" sz="quarter" idx="13"/>
          </p:nvPr>
        </p:nvSpPr>
        <p:spPr>
          <a:xfrm>
            <a:off x="1076624" y="3762873"/>
            <a:ext cx="4577864" cy="246221"/>
          </a:xfrm>
        </p:spPr>
        <p:txBody>
          <a:bodyPr anchor="t"/>
          <a:lstStyle>
            <a:lvl1pPr algn="l">
              <a:spcBef>
                <a:spcPts val="0"/>
              </a:spcBef>
              <a:spcAft>
                <a:spcPts val="1600"/>
              </a:spcAft>
              <a:defRPr sz="16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342630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7_TITLE &amp; SUB">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423EB1-4120-42CB-4974-44EC3A1D1715}"/>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3617844"/>
            <a:ext cx="11018520" cy="492443"/>
          </a:xfrm>
        </p:spPr>
        <p:txBody>
          <a:bodyPr/>
          <a:lstStyle>
            <a:lvl1pPr>
              <a:defRPr>
                <a:solidFill>
                  <a:schemeClr val="accent1"/>
                </a:solidFill>
              </a:defRPr>
            </a:lvl1pPr>
          </a:lstStyle>
          <a:p>
            <a:r>
              <a:rPr lang="en-US"/>
              <a:t>Click to edit Master title style</a:t>
            </a:r>
          </a:p>
        </p:txBody>
      </p:sp>
      <p:grpSp>
        <p:nvGrpSpPr>
          <p:cNvPr id="5" name="nvida logo" descr="nvidia logo">
            <a:extLst>
              <a:ext uri="{FF2B5EF4-FFF2-40B4-BE49-F238E27FC236}">
                <a16:creationId xmlns:a16="http://schemas.microsoft.com/office/drawing/2014/main" id="{FDA8AA47-A885-B574-2624-830CFAB0F01D}"/>
              </a:ext>
              <a:ext uri="{C183D7F6-B498-43B3-948B-1728B52AA6E4}">
                <adec:decorative xmlns:adec="http://schemas.microsoft.com/office/drawing/2017/decorative" val="0"/>
              </a:ext>
            </a:extLst>
          </p:cNvPr>
          <p:cNvGrpSpPr/>
          <p:nvPr userDrawn="1"/>
        </p:nvGrpSpPr>
        <p:grpSpPr>
          <a:xfrm>
            <a:off x="6191250" y="2433192"/>
            <a:ext cx="3380941" cy="643731"/>
            <a:chOff x="0" y="2268321"/>
            <a:chExt cx="12192000" cy="2321357"/>
          </a:xfrm>
        </p:grpSpPr>
        <p:pic>
          <p:nvPicPr>
            <p:cNvPr id="6" name="Picture 5" descr="Shape&#10;&#10;Description automatically generated with medium confidence">
              <a:extLst>
                <a:ext uri="{FF2B5EF4-FFF2-40B4-BE49-F238E27FC236}">
                  <a16:creationId xmlns:a16="http://schemas.microsoft.com/office/drawing/2014/main" id="{5787D6D2-9756-684A-C36F-18ED60AC367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2268321"/>
              <a:ext cx="3600449" cy="2321357"/>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F3836C47-3FFE-A9F7-3CC2-33F67EB58BD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p:blipFill>
          <p:spPr>
            <a:xfrm>
              <a:off x="3600450" y="2268321"/>
              <a:ext cx="8591550" cy="2321357"/>
            </a:xfrm>
            <a:prstGeom prst="rect">
              <a:avLst/>
            </a:prstGeom>
          </p:spPr>
        </p:pic>
      </p:grpSp>
      <p:pic>
        <p:nvPicPr>
          <p:cNvPr id="8" name="Microsft Logo" descr="Microsoft White Logo - Microsoft Logo Transparent White | Full Size PNG  Download | SeekPNG">
            <a:extLst>
              <a:ext uri="{FF2B5EF4-FFF2-40B4-BE49-F238E27FC236}">
                <a16:creationId xmlns:a16="http://schemas.microsoft.com/office/drawing/2014/main" id="{45B3CF51-2408-F250-404E-1526DF8A77D2}"/>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2374953" y="2401114"/>
            <a:ext cx="3319030" cy="70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2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8_TITLE &amp; SUB">
    <p:spTree>
      <p:nvGrpSpPr>
        <p:cNvPr id="1" name=""/>
        <p:cNvGrpSpPr/>
        <p:nvPr/>
      </p:nvGrpSpPr>
      <p:grpSpPr>
        <a:xfrm>
          <a:off x="0" y="0"/>
          <a:ext cx="0" cy="0"/>
          <a:chOff x="0" y="0"/>
          <a:chExt cx="0" cy="0"/>
        </a:xfrm>
      </p:grpSpPr>
      <p:sp>
        <p:nvSpPr>
          <p:cNvPr id="40" name="Column 3 Text">
            <a:extLst>
              <a:ext uri="{FF2B5EF4-FFF2-40B4-BE49-F238E27FC236}">
                <a16:creationId xmlns:a16="http://schemas.microsoft.com/office/drawing/2014/main" id="{F3358092-DA7F-C214-EEE3-CF598260BD38}"/>
              </a:ext>
            </a:extLst>
          </p:cNvPr>
          <p:cNvSpPr>
            <a:spLocks noGrp="1"/>
          </p:cNvSpPr>
          <p:nvPr>
            <p:ph type="body" sz="quarter" idx="16"/>
          </p:nvPr>
        </p:nvSpPr>
        <p:spPr>
          <a:xfrm>
            <a:off x="831087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9" name="Column 3 Header">
            <a:extLst>
              <a:ext uri="{FF2B5EF4-FFF2-40B4-BE49-F238E27FC236}">
                <a16:creationId xmlns:a16="http://schemas.microsoft.com/office/drawing/2014/main" id="{DAC24CD3-460A-CB0A-8C9E-26DD54608847}"/>
              </a:ext>
            </a:extLst>
          </p:cNvPr>
          <p:cNvSpPr>
            <a:spLocks noGrp="1"/>
          </p:cNvSpPr>
          <p:nvPr>
            <p:ph type="body" sz="quarter" idx="15"/>
          </p:nvPr>
        </p:nvSpPr>
        <p:spPr>
          <a:xfrm>
            <a:off x="8310878" y="1749367"/>
            <a:ext cx="3120047" cy="338554"/>
          </a:xfrm>
        </p:spPr>
        <p:txBody>
          <a:bodyPr lIns="91440" tIns="91440" rIns="91440"/>
          <a:lstStyle>
            <a:lvl1pPr algn="ctr">
              <a:defRPr sz="1600" b="0"/>
            </a:lvl1pPr>
          </a:lstStyle>
          <a:p>
            <a:pPr lvl="0"/>
            <a:r>
              <a:rPr lang="en-US"/>
              <a:t>Click to edit Master text styles</a:t>
            </a:r>
          </a:p>
        </p:txBody>
      </p:sp>
      <p:sp>
        <p:nvSpPr>
          <p:cNvPr id="36" name="Column 2 Header">
            <a:extLst>
              <a:ext uri="{FF2B5EF4-FFF2-40B4-BE49-F238E27FC236}">
                <a16:creationId xmlns:a16="http://schemas.microsoft.com/office/drawing/2014/main" id="{6B24EED0-1EDF-D2EF-CA3B-1F14CC6AEDE8}"/>
              </a:ext>
            </a:extLst>
          </p:cNvPr>
          <p:cNvSpPr>
            <a:spLocks noGrp="1"/>
          </p:cNvSpPr>
          <p:nvPr>
            <p:ph type="body" sz="quarter" idx="13"/>
          </p:nvPr>
        </p:nvSpPr>
        <p:spPr>
          <a:xfrm>
            <a:off x="4543417" y="1749367"/>
            <a:ext cx="3120047" cy="338554"/>
          </a:xfrm>
        </p:spPr>
        <p:txBody>
          <a:bodyPr lIns="91440" tIns="91440" rIns="91440"/>
          <a:lstStyle>
            <a:lvl1pPr algn="ctr">
              <a:defRPr sz="1600" b="0"/>
            </a:lvl1pPr>
          </a:lstStyle>
          <a:p>
            <a:pPr lvl="0"/>
            <a:r>
              <a:rPr lang="en-US"/>
              <a:t>Click to edit Master text styles</a:t>
            </a:r>
          </a:p>
        </p:txBody>
      </p:sp>
      <p:sp>
        <p:nvSpPr>
          <p:cNvPr id="37" name="Column 2 Text">
            <a:extLst>
              <a:ext uri="{FF2B5EF4-FFF2-40B4-BE49-F238E27FC236}">
                <a16:creationId xmlns:a16="http://schemas.microsoft.com/office/drawing/2014/main" id="{9C9D9421-CC92-30BC-E7EB-D4DF32A79EFE}"/>
              </a:ext>
            </a:extLst>
          </p:cNvPr>
          <p:cNvSpPr>
            <a:spLocks noGrp="1"/>
          </p:cNvSpPr>
          <p:nvPr>
            <p:ph type="body" sz="quarter" idx="14"/>
          </p:nvPr>
        </p:nvSpPr>
        <p:spPr>
          <a:xfrm>
            <a:off x="4543418"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Column 1 Text">
            <a:extLst>
              <a:ext uri="{FF2B5EF4-FFF2-40B4-BE49-F238E27FC236}">
                <a16:creationId xmlns:a16="http://schemas.microsoft.com/office/drawing/2014/main" id="{699C925C-8342-3E3A-0469-E381022217AF}"/>
              </a:ext>
            </a:extLst>
          </p:cNvPr>
          <p:cNvSpPr>
            <a:spLocks noGrp="1"/>
          </p:cNvSpPr>
          <p:nvPr>
            <p:ph type="body" sz="quarter" idx="12"/>
          </p:nvPr>
        </p:nvSpPr>
        <p:spPr>
          <a:xfrm>
            <a:off x="775959" y="3341204"/>
            <a:ext cx="3120046" cy="1400383"/>
          </a:xfrm>
        </p:spPr>
        <p:txBody>
          <a:bodyPr lIns="182880" rIns="182880"/>
          <a:lstStyle>
            <a:lvl1pPr>
              <a:spcBef>
                <a:spcPts val="0"/>
              </a:spcBef>
              <a:spcAft>
                <a:spcPts val="1200"/>
              </a:spcAft>
              <a:defRPr sz="1400"/>
            </a:lvl1pPr>
            <a:lvl2pPr>
              <a:defRPr sz="1200"/>
            </a:lvl2pPr>
            <a:lvl3pPr>
              <a:defRPr sz="1050"/>
            </a:lvl3pPr>
            <a:lvl4pPr>
              <a:defRPr sz="100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Column 1 Header">
            <a:extLst>
              <a:ext uri="{FF2B5EF4-FFF2-40B4-BE49-F238E27FC236}">
                <a16:creationId xmlns:a16="http://schemas.microsoft.com/office/drawing/2014/main" id="{185FF5EF-DD48-C424-6D0F-4D5E7EC1CB48}"/>
              </a:ext>
            </a:extLst>
          </p:cNvPr>
          <p:cNvSpPr>
            <a:spLocks noGrp="1"/>
          </p:cNvSpPr>
          <p:nvPr>
            <p:ph type="body" sz="quarter" idx="11"/>
          </p:nvPr>
        </p:nvSpPr>
        <p:spPr>
          <a:xfrm>
            <a:off x="775958" y="1749367"/>
            <a:ext cx="3120047" cy="338554"/>
          </a:xfrm>
        </p:spPr>
        <p:txBody>
          <a:bodyPr lIns="91440" tIns="91440" rIns="91440"/>
          <a:lstStyle>
            <a:lvl1pPr algn="ctr">
              <a:defRPr sz="1600" b="0"/>
            </a:lvl1pPr>
          </a:lstStyle>
          <a:p>
            <a:pPr lvl="0"/>
            <a:r>
              <a:rPr lang="en-US"/>
              <a:t>Click to edit Master text styles</a:t>
            </a:r>
          </a:p>
        </p:txBody>
      </p:sp>
      <p:sp>
        <p:nvSpPr>
          <p:cNvPr id="4" name="SUBTITLE">
            <a:extLst>
              <a:ext uri="{FF2B5EF4-FFF2-40B4-BE49-F238E27FC236}">
                <a16:creationId xmlns:a16="http://schemas.microsoft.com/office/drawing/2014/main" id="{BB2D1D95-65AC-46A1-A67B-514678A8ACB5}"/>
              </a:ext>
            </a:extLst>
          </p:cNvPr>
          <p:cNvSpPr>
            <a:spLocks noGrp="1"/>
          </p:cNvSpPr>
          <p:nvPr>
            <p:ph type="body" sz="quarter" idx="10"/>
          </p:nvPr>
        </p:nvSpPr>
        <p:spPr>
          <a:xfrm>
            <a:off x="4585686" y="949325"/>
            <a:ext cx="3035511" cy="276999"/>
          </a:xfrm>
        </p:spPr>
        <p:txBody>
          <a:bodyPr wrap="none"/>
          <a:lstStyle>
            <a:lvl1pPr algn="ctr">
              <a:defRPr sz="18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6274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9_TITLE &amp; SUB">
    <p:spTree>
      <p:nvGrpSpPr>
        <p:cNvPr id="1" name=""/>
        <p:cNvGrpSpPr/>
        <p:nvPr/>
      </p:nvGrpSpPr>
      <p:grpSpPr>
        <a:xfrm>
          <a:off x="0" y="0"/>
          <a:ext cx="0" cy="0"/>
          <a:chOff x="0" y="0"/>
          <a:chExt cx="0" cy="0"/>
        </a:xfrm>
      </p:grpSpPr>
      <p:sp>
        <p:nvSpPr>
          <p:cNvPr id="68" name="Rounded Rectangle">
            <a:extLst>
              <a:ext uri="{FF2B5EF4-FFF2-40B4-BE49-F238E27FC236}">
                <a16:creationId xmlns:a16="http://schemas.microsoft.com/office/drawing/2014/main" id="{284FAD08-5369-E7B4-1CFC-0018BC8A91F1}"/>
              </a:ext>
              <a:ext uri="{C183D7F6-B498-43B3-948B-1728B52AA6E4}">
                <adec:decorative xmlns:adec="http://schemas.microsoft.com/office/drawing/2017/decorative" val="1"/>
              </a:ext>
            </a:extLst>
          </p:cNvPr>
          <p:cNvSpPr/>
          <p:nvPr/>
        </p:nvSpPr>
        <p:spPr>
          <a:xfrm>
            <a:off x="5752538"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66" name="Rounded Rectangle">
            <a:extLst>
              <a:ext uri="{FF2B5EF4-FFF2-40B4-BE49-F238E27FC236}">
                <a16:creationId xmlns:a16="http://schemas.microsoft.com/office/drawing/2014/main" id="{E12CFCF0-0C71-6C06-D185-7FBEB6A81129}"/>
              </a:ext>
              <a:ext uri="{C183D7F6-B498-43B3-948B-1728B52AA6E4}">
                <adec:decorative xmlns:adec="http://schemas.microsoft.com/office/drawing/2017/decorative" val="1"/>
              </a:ext>
            </a:extLst>
          </p:cNvPr>
          <p:cNvSpPr/>
          <p:nvPr/>
        </p:nvSpPr>
        <p:spPr>
          <a:xfrm>
            <a:off x="6724519" y="1592502"/>
            <a:ext cx="813377"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50" name="Rounded Rectangle">
            <a:extLst>
              <a:ext uri="{FF2B5EF4-FFF2-40B4-BE49-F238E27FC236}">
                <a16:creationId xmlns:a16="http://schemas.microsoft.com/office/drawing/2014/main" id="{D025EB5D-F5F8-D381-1E14-37FFF0D79D58}"/>
              </a:ext>
              <a:ext uri="{C183D7F6-B498-43B3-948B-1728B52AA6E4}">
                <adec:decorative xmlns:adec="http://schemas.microsoft.com/office/drawing/2017/decorative" val="1"/>
              </a:ext>
            </a:extLst>
          </p:cNvPr>
          <p:cNvSpPr/>
          <p:nvPr/>
        </p:nvSpPr>
        <p:spPr>
          <a:xfrm>
            <a:off x="7738864" y="1592502"/>
            <a:ext cx="901841" cy="4841636"/>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solidFill>
                <a:prstClr val="black"/>
              </a:solidFill>
              <a:effectLst/>
              <a:uLnTx/>
              <a:uFillTx/>
              <a:latin typeface="+mj-lt"/>
              <a:ea typeface="+mn-ea"/>
              <a:cs typeface="+mn-cs"/>
              <a:sym typeface="Helvetica Neue Medium"/>
            </a:endParaRPr>
          </a:p>
        </p:txBody>
      </p:sp>
      <p:sp>
        <p:nvSpPr>
          <p:cNvPr id="41" name="Rounded Rectangle">
            <a:extLst>
              <a:ext uri="{FF2B5EF4-FFF2-40B4-BE49-F238E27FC236}">
                <a16:creationId xmlns:a16="http://schemas.microsoft.com/office/drawing/2014/main" id="{607C6637-58E4-CDF0-6FA3-39B1D30CF2F2}"/>
              </a:ext>
              <a:ext uri="{C183D7F6-B498-43B3-948B-1728B52AA6E4}">
                <adec:decorative xmlns:adec="http://schemas.microsoft.com/office/drawing/2017/decorative" val="1"/>
              </a:ext>
            </a:extLst>
          </p:cNvPr>
          <p:cNvSpPr/>
          <p:nvPr/>
        </p:nvSpPr>
        <p:spPr>
          <a:xfrm>
            <a:off x="9800880" y="1592502"/>
            <a:ext cx="2154371" cy="4841635"/>
          </a:xfrm>
          <a:prstGeom prst="rect">
            <a:avLst/>
          </a:prstGeom>
          <a:noFill/>
          <a:ln w="3175" cap="flat">
            <a:solidFill>
              <a:schemeClr val="accent2">
                <a:lumMod val="60000"/>
                <a:lumOff val="40000"/>
              </a:schemeClr>
            </a:solidFill>
            <a:prstDash val="solid"/>
            <a:miter lim="400000"/>
            <a:headEnd type="stealth" w="lg" len="lg"/>
          </a:ln>
          <a:effectLst/>
        </p:spPr>
        <p:txBody>
          <a:bodyPr wrap="square" lIns="0" tIns="0" rIns="0" bIns="0" numCol="1"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sz="1400" b="0" i="0" u="none" strike="noStrike" kern="1200" cap="none" spc="0" normalizeH="0" baseline="0" noProof="0">
              <a:ln>
                <a:noFill/>
              </a:ln>
              <a:effectLst/>
              <a:uLnTx/>
              <a:uFillTx/>
              <a:latin typeface="+mj-lt"/>
              <a:ea typeface="+mn-ea"/>
              <a:cs typeface="+mn-cs"/>
              <a:sym typeface="Helvetica Neue Medium"/>
            </a:endParaRPr>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Category">
            <a:extLst>
              <a:ext uri="{FF2B5EF4-FFF2-40B4-BE49-F238E27FC236}">
                <a16:creationId xmlns:a16="http://schemas.microsoft.com/office/drawing/2014/main" id="{BB2D1D95-65AC-46A1-A67B-514678A8ACB5}"/>
              </a:ext>
            </a:extLst>
          </p:cNvPr>
          <p:cNvSpPr>
            <a:spLocks noGrp="1"/>
          </p:cNvSpPr>
          <p:nvPr>
            <p:ph type="body" sz="quarter" idx="10"/>
          </p:nvPr>
        </p:nvSpPr>
        <p:spPr>
          <a:xfrm>
            <a:off x="174555" y="1148033"/>
            <a:ext cx="1594423"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4" name="Challenges">
            <a:extLst>
              <a:ext uri="{FF2B5EF4-FFF2-40B4-BE49-F238E27FC236}">
                <a16:creationId xmlns:a16="http://schemas.microsoft.com/office/drawing/2014/main" id="{D8EF29AD-8633-9DF4-0A93-549747B1E373}"/>
              </a:ext>
            </a:extLst>
          </p:cNvPr>
          <p:cNvSpPr>
            <a:spLocks noGrp="1"/>
          </p:cNvSpPr>
          <p:nvPr>
            <p:ph type="body" sz="quarter" idx="11"/>
          </p:nvPr>
        </p:nvSpPr>
        <p:spPr>
          <a:xfrm>
            <a:off x="1918506" y="1148033"/>
            <a:ext cx="33832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5" name="Audiences">
            <a:extLst>
              <a:ext uri="{FF2B5EF4-FFF2-40B4-BE49-F238E27FC236}">
                <a16:creationId xmlns:a16="http://schemas.microsoft.com/office/drawing/2014/main" id="{0FE2DDEB-6839-FEF4-21EF-F193A207E56D}"/>
              </a:ext>
            </a:extLst>
          </p:cNvPr>
          <p:cNvSpPr>
            <a:spLocks noGrp="1"/>
          </p:cNvSpPr>
          <p:nvPr>
            <p:ph type="body" sz="quarter" idx="12"/>
          </p:nvPr>
        </p:nvSpPr>
        <p:spPr>
          <a:xfrm>
            <a:off x="5686935" y="1148033"/>
            <a:ext cx="2926080"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77" name="What Azure Offers">
            <a:extLst>
              <a:ext uri="{FF2B5EF4-FFF2-40B4-BE49-F238E27FC236}">
                <a16:creationId xmlns:a16="http://schemas.microsoft.com/office/drawing/2014/main" id="{4841B3FC-5822-B2A7-9C99-27AC9BD42579}"/>
              </a:ext>
            </a:extLst>
          </p:cNvPr>
          <p:cNvSpPr>
            <a:spLocks noGrp="1"/>
          </p:cNvSpPr>
          <p:nvPr>
            <p:ph type="body" sz="quarter" idx="13"/>
          </p:nvPr>
        </p:nvSpPr>
        <p:spPr>
          <a:xfrm>
            <a:off x="9800880" y="1148033"/>
            <a:ext cx="2154371" cy="310725"/>
          </a:xfrm>
          <a:noFill/>
          <a:ln w="3175" cap="rnd"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lvl1pPr>
              <a:defRPr kumimoji="0" lang="en-US" sz="1400" b="0" i="0" u="none" strike="noStrike" cap="none" normalizeH="0" dirty="0">
                <a:ln>
                  <a:noFill/>
                </a:ln>
                <a:solidFill>
                  <a:schemeClr val="accent2">
                    <a:lumMod val="60000"/>
                    <a:lumOff val="40000"/>
                  </a:schemeClr>
                </a:solidFill>
                <a:effectLst/>
                <a:uLnTx/>
                <a:uFillTx/>
                <a:latin typeface="+mj-lt"/>
                <a:cs typeface="Segoe UI Light" panose="020B0502040204020203" pitchFamily="34" charset="0"/>
              </a:defRPr>
            </a:lvl1pPr>
          </a:lstStyle>
          <a:p>
            <a:pPr lvl="0" defTabSz="914400">
              <a:lnSpc>
                <a:spcPct val="110000"/>
              </a:lnSpc>
              <a:spcBef>
                <a:spcPts val="0"/>
              </a:spcBef>
              <a:buSzTx/>
              <a:buFontTx/>
            </a:pPr>
            <a:r>
              <a:rPr lang="en-US"/>
              <a:t>Click to</a:t>
            </a:r>
          </a:p>
        </p:txBody>
      </p:sp>
      <p:sp>
        <p:nvSpPr>
          <p:cNvPr id="69" name="Business">
            <a:extLst>
              <a:ext uri="{FF2B5EF4-FFF2-40B4-BE49-F238E27FC236}">
                <a16:creationId xmlns:a16="http://schemas.microsoft.com/office/drawing/2014/main" id="{FABA3186-1474-B01B-7B06-13004C974B98}"/>
              </a:ext>
            </a:extLst>
          </p:cNvPr>
          <p:cNvSpPr txBox="1"/>
          <p:nvPr/>
        </p:nvSpPr>
        <p:spPr>
          <a:xfrm>
            <a:off x="5836223" y="1774764"/>
            <a:ext cx="646010"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Business</a:t>
            </a:r>
          </a:p>
        </p:txBody>
      </p:sp>
      <p:sp>
        <p:nvSpPr>
          <p:cNvPr id="67" name="Data Scientist">
            <a:extLst>
              <a:ext uri="{FF2B5EF4-FFF2-40B4-BE49-F238E27FC236}">
                <a16:creationId xmlns:a16="http://schemas.microsoft.com/office/drawing/2014/main" id="{454B0389-5DD8-2830-6FB4-E9DC2D07156B}"/>
              </a:ext>
            </a:extLst>
          </p:cNvPr>
          <p:cNvSpPr txBox="1"/>
          <p:nvPr/>
        </p:nvSpPr>
        <p:spPr>
          <a:xfrm>
            <a:off x="6773387" y="1666096"/>
            <a:ext cx="699177"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Data</a:t>
            </a:r>
            <a:r>
              <a:rPr kumimoji="0" lang="en-US" sz="1100" b="1" i="0" u="none" strike="noStrike" kern="0" cap="none" spc="0" normalizeH="0" baseline="0" noProof="0">
                <a:ln>
                  <a:noFill/>
                </a:ln>
                <a:solidFill>
                  <a:prstClr val="black"/>
                </a:solidFill>
                <a:effectLst/>
                <a:uLnTx/>
                <a:uFillTx/>
                <a:latin typeface="+mj-lt"/>
                <a:ea typeface="+mn-ea"/>
                <a:cs typeface="+mn-cs"/>
                <a:sym typeface="Helvetica Neue"/>
              </a:rPr>
              <a:t> </a:t>
            </a: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Scientist</a:t>
            </a:r>
          </a:p>
        </p:txBody>
      </p:sp>
      <p:sp>
        <p:nvSpPr>
          <p:cNvPr id="51" name="IT Department">
            <a:extLst>
              <a:ext uri="{FF2B5EF4-FFF2-40B4-BE49-F238E27FC236}">
                <a16:creationId xmlns:a16="http://schemas.microsoft.com/office/drawing/2014/main" id="{F783B906-6E7B-06E5-3742-93997DD2CA3A}"/>
              </a:ext>
            </a:extLst>
          </p:cNvPr>
          <p:cNvSpPr txBox="1"/>
          <p:nvPr/>
        </p:nvSpPr>
        <p:spPr>
          <a:xfrm>
            <a:off x="7681237" y="1666096"/>
            <a:ext cx="1017095" cy="44114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mj-lt"/>
                <a:ea typeface="+mn-ea"/>
                <a:cs typeface="+mn-cs"/>
                <a:sym typeface="Helvetica Neue"/>
              </a:rPr>
              <a:t>IT Department</a:t>
            </a:r>
          </a:p>
        </p:txBody>
      </p:sp>
      <p:sp>
        <p:nvSpPr>
          <p:cNvPr id="42" name="Process + Product">
            <a:extLst>
              <a:ext uri="{FF2B5EF4-FFF2-40B4-BE49-F238E27FC236}">
                <a16:creationId xmlns:a16="http://schemas.microsoft.com/office/drawing/2014/main" id="{584B7DDF-D1A6-22B8-8E16-D3B95C4179D8}"/>
              </a:ext>
            </a:extLst>
          </p:cNvPr>
          <p:cNvSpPr txBox="1"/>
          <p:nvPr/>
        </p:nvSpPr>
        <p:spPr>
          <a:xfrm>
            <a:off x="10238919" y="1704579"/>
            <a:ext cx="1263166"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latin typeface="+mj-lt"/>
                <a:ea typeface="+mn-ea"/>
                <a:cs typeface="+mn-cs"/>
                <a:sym typeface="Helvetica Neue"/>
              </a:rPr>
              <a:t>Process + Product</a:t>
            </a:r>
          </a:p>
        </p:txBody>
      </p:sp>
      <p:sp>
        <p:nvSpPr>
          <p:cNvPr id="78" name="Category 1">
            <a:extLst>
              <a:ext uri="{FF2B5EF4-FFF2-40B4-BE49-F238E27FC236}">
                <a16:creationId xmlns:a16="http://schemas.microsoft.com/office/drawing/2014/main" id="{050E43B6-E2A2-EC0C-6A5B-ABDA2CDE5B80}"/>
              </a:ext>
            </a:extLst>
          </p:cNvPr>
          <p:cNvSpPr>
            <a:spLocks noGrp="1"/>
          </p:cNvSpPr>
          <p:nvPr>
            <p:ph type="body" sz="quarter" idx="14"/>
          </p:nvPr>
        </p:nvSpPr>
        <p:spPr>
          <a:xfrm>
            <a:off x="165479" y="2220666"/>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79" name="Challenges 1">
            <a:extLst>
              <a:ext uri="{FF2B5EF4-FFF2-40B4-BE49-F238E27FC236}">
                <a16:creationId xmlns:a16="http://schemas.microsoft.com/office/drawing/2014/main" id="{685300AF-1D1F-F011-2DC9-1645910EC033}"/>
              </a:ext>
            </a:extLst>
          </p:cNvPr>
          <p:cNvSpPr>
            <a:spLocks noGrp="1"/>
          </p:cNvSpPr>
          <p:nvPr>
            <p:ph type="body" sz="quarter" idx="15"/>
          </p:nvPr>
        </p:nvSpPr>
        <p:spPr>
          <a:xfrm>
            <a:off x="1888616" y="2220666"/>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grpSp>
        <p:nvGrpSpPr>
          <p:cNvPr id="104" name="CONNENECTOR LINES Challenges TO Audiences">
            <a:extLst>
              <a:ext uri="{FF2B5EF4-FFF2-40B4-BE49-F238E27FC236}">
                <a16:creationId xmlns:a16="http://schemas.microsoft.com/office/drawing/2014/main" id="{DA4A74B0-7B0F-EA91-670F-EDD2815E5EE1}"/>
              </a:ext>
              <a:ext uri="{C183D7F6-B498-43B3-948B-1728B52AA6E4}">
                <adec:decorative xmlns:adec="http://schemas.microsoft.com/office/drawing/2017/decorative" val="1"/>
              </a:ext>
            </a:extLst>
          </p:cNvPr>
          <p:cNvGrpSpPr/>
          <p:nvPr/>
        </p:nvGrpSpPr>
        <p:grpSpPr>
          <a:xfrm>
            <a:off x="5551571" y="2469163"/>
            <a:ext cx="3429644" cy="3609712"/>
            <a:chOff x="5248149" y="2469163"/>
            <a:chExt cx="3528086" cy="3609712"/>
          </a:xfrm>
        </p:grpSpPr>
        <p:cxnSp>
          <p:nvCxnSpPr>
            <p:cNvPr id="52" name="Straight Connector 51">
              <a:extLst>
                <a:ext uri="{FF2B5EF4-FFF2-40B4-BE49-F238E27FC236}">
                  <a16:creationId xmlns:a16="http://schemas.microsoft.com/office/drawing/2014/main" id="{2150B012-6AEA-FEDF-4952-ABDA59F3A946}"/>
                </a:ext>
              </a:extLst>
            </p:cNvPr>
            <p:cNvCxnSpPr>
              <a:cxnSpLocks/>
            </p:cNvCxnSpPr>
            <p:nvPr/>
          </p:nvCxnSpPr>
          <p:spPr>
            <a:xfrm>
              <a:off x="5248149" y="2469163"/>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3" name="Straight Connector 52">
              <a:extLst>
                <a:ext uri="{FF2B5EF4-FFF2-40B4-BE49-F238E27FC236}">
                  <a16:creationId xmlns:a16="http://schemas.microsoft.com/office/drawing/2014/main" id="{B60A6D0B-060D-C99F-5561-27BB33D065C2}"/>
                </a:ext>
              </a:extLst>
            </p:cNvPr>
            <p:cNvCxnSpPr>
              <a:cxnSpLocks/>
            </p:cNvCxnSpPr>
            <p:nvPr/>
          </p:nvCxnSpPr>
          <p:spPr>
            <a:xfrm>
              <a:off x="5248149" y="3070781"/>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4" name="Straight Connector 53">
              <a:extLst>
                <a:ext uri="{FF2B5EF4-FFF2-40B4-BE49-F238E27FC236}">
                  <a16:creationId xmlns:a16="http://schemas.microsoft.com/office/drawing/2014/main" id="{7DF36426-7A16-B695-F9CD-BAEC508C53AE}"/>
                </a:ext>
              </a:extLst>
            </p:cNvPr>
            <p:cNvCxnSpPr>
              <a:cxnSpLocks/>
            </p:cNvCxnSpPr>
            <p:nvPr/>
          </p:nvCxnSpPr>
          <p:spPr>
            <a:xfrm>
              <a:off x="5248149" y="3672400"/>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5" name="Straight Connector 54">
              <a:extLst>
                <a:ext uri="{FF2B5EF4-FFF2-40B4-BE49-F238E27FC236}">
                  <a16:creationId xmlns:a16="http://schemas.microsoft.com/office/drawing/2014/main" id="{BA494AC8-98D2-A0EC-BE35-0A97F08DB567}"/>
                </a:ext>
              </a:extLst>
            </p:cNvPr>
            <p:cNvCxnSpPr>
              <a:cxnSpLocks/>
            </p:cNvCxnSpPr>
            <p:nvPr/>
          </p:nvCxnSpPr>
          <p:spPr>
            <a:xfrm>
              <a:off x="5248149" y="4274018"/>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6" name="Straight Connector 55">
              <a:extLst>
                <a:ext uri="{FF2B5EF4-FFF2-40B4-BE49-F238E27FC236}">
                  <a16:creationId xmlns:a16="http://schemas.microsoft.com/office/drawing/2014/main" id="{08FCA0CF-D3F1-DE13-986A-B3477B15BF8B}"/>
                </a:ext>
              </a:extLst>
            </p:cNvPr>
            <p:cNvCxnSpPr>
              <a:cxnSpLocks/>
            </p:cNvCxnSpPr>
            <p:nvPr/>
          </p:nvCxnSpPr>
          <p:spPr>
            <a:xfrm>
              <a:off x="5248149" y="4875637"/>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7" name="Straight Connector 56">
              <a:extLst>
                <a:ext uri="{FF2B5EF4-FFF2-40B4-BE49-F238E27FC236}">
                  <a16:creationId xmlns:a16="http://schemas.microsoft.com/office/drawing/2014/main" id="{70C35E2D-8766-DF83-3884-FE120EF8FD6A}"/>
                </a:ext>
              </a:extLst>
            </p:cNvPr>
            <p:cNvCxnSpPr>
              <a:cxnSpLocks/>
            </p:cNvCxnSpPr>
            <p:nvPr/>
          </p:nvCxnSpPr>
          <p:spPr>
            <a:xfrm>
              <a:off x="5248149" y="547725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58" name="Straight Connector 57">
              <a:extLst>
                <a:ext uri="{FF2B5EF4-FFF2-40B4-BE49-F238E27FC236}">
                  <a16:creationId xmlns:a16="http://schemas.microsoft.com/office/drawing/2014/main" id="{0E040C5A-E41E-25C0-050C-A519F741001D}"/>
                </a:ext>
              </a:extLst>
            </p:cNvPr>
            <p:cNvCxnSpPr>
              <a:cxnSpLocks/>
            </p:cNvCxnSpPr>
            <p:nvPr/>
          </p:nvCxnSpPr>
          <p:spPr>
            <a:xfrm>
              <a:off x="5248149" y="6078875"/>
              <a:ext cx="3528086"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16" name="CRITERIA FOR PERSONA">
            <a:extLst>
              <a:ext uri="{FF2B5EF4-FFF2-40B4-BE49-F238E27FC236}">
                <a16:creationId xmlns:a16="http://schemas.microsoft.com/office/drawing/2014/main" id="{64922B38-60F6-4A05-D529-D098AC81F14D}"/>
              </a:ext>
            </a:extLst>
          </p:cNvPr>
          <p:cNvSpPr/>
          <p:nvPr/>
        </p:nvSpPr>
        <p:spPr>
          <a:xfrm rot="5400000" flipH="1">
            <a:off x="6984231" y="4004135"/>
            <a:ext cx="4426987" cy="433017"/>
          </a:xfrm>
          <a:prstGeom prst="rect">
            <a:avLst/>
          </a:prstGeom>
          <a:solidFill>
            <a:schemeClr val="bg2">
              <a:alpha val="39000"/>
            </a:schemeClr>
          </a:solidFill>
          <a:ln w="6350">
            <a:solidFill>
              <a:schemeClr val="accent2"/>
            </a:solidFill>
            <a:miter lim="400000"/>
          </a:ln>
        </p:spPr>
        <p:txBody>
          <a:bodyPr lIns="182880" tIns="0" rIns="182880" bIns="0" anchor="ctr"/>
          <a:lstStyle/>
          <a:p>
            <a:pPr marL="0" marR="0" lvl="0" indent="0" algn="ctr" defTabSz="825500" rtl="0" eaLnBrk="1" fontAlgn="auto" latinLnBrk="0" hangingPunct="0">
              <a:lnSpc>
                <a:spcPct val="100000"/>
              </a:lnSpc>
              <a:spcBef>
                <a:spcPts val="0"/>
              </a:spcBef>
              <a:spcAft>
                <a:spcPts val="0"/>
              </a:spcAft>
              <a:buClrTx/>
              <a:buSzTx/>
              <a:buFontTx/>
              <a:buNone/>
              <a:tabLst/>
              <a:defRPr/>
            </a:pPr>
            <a:r>
              <a:rPr kumimoji="0" lang="en-US" sz="1400" b="1" i="0" u="none" strike="noStrike" kern="0" cap="none" spc="20" normalizeH="0" baseline="0" noProof="0">
                <a:ln>
                  <a:noFill/>
                </a:ln>
                <a:solidFill>
                  <a:prstClr val="white"/>
                </a:solidFill>
                <a:effectLst/>
                <a:uLnTx/>
                <a:uFillTx/>
                <a:latin typeface="+mj-lt"/>
                <a:ea typeface="+mn-ea"/>
                <a:cs typeface="+mn-cs"/>
                <a:sym typeface="Helvetica Neue Medium"/>
              </a:rPr>
              <a:t>CRITERIA FOR PERSONA</a:t>
            </a:r>
            <a:endParaRPr kumimoji="0" sz="1400" b="1" i="0" u="none" strike="noStrike" kern="0" cap="none" spc="20" normalizeH="0" baseline="0" noProof="0">
              <a:ln>
                <a:noFill/>
              </a:ln>
              <a:solidFill>
                <a:prstClr val="white"/>
              </a:solidFill>
              <a:effectLst/>
              <a:uLnTx/>
              <a:uFillTx/>
              <a:latin typeface="+mj-lt"/>
              <a:ea typeface="+mn-ea"/>
              <a:cs typeface="+mn-cs"/>
              <a:sym typeface="Helvetica Neue Medium"/>
            </a:endParaRPr>
          </a:p>
        </p:txBody>
      </p:sp>
      <p:grpSp>
        <p:nvGrpSpPr>
          <p:cNvPr id="103" name="CONNECTOR LINESCRITERIA FOR PERSONA  to What Azure Offers">
            <a:extLst>
              <a:ext uri="{FF2B5EF4-FFF2-40B4-BE49-F238E27FC236}">
                <a16:creationId xmlns:a16="http://schemas.microsoft.com/office/drawing/2014/main" id="{9E3DFAA8-A363-43D5-43E2-9393DFE23266}"/>
              </a:ext>
              <a:ext uri="{C183D7F6-B498-43B3-948B-1728B52AA6E4}">
                <adec:decorative xmlns:adec="http://schemas.microsoft.com/office/drawing/2017/decorative" val="1"/>
              </a:ext>
            </a:extLst>
          </p:cNvPr>
          <p:cNvGrpSpPr/>
          <p:nvPr/>
        </p:nvGrpSpPr>
        <p:grpSpPr>
          <a:xfrm>
            <a:off x="9414234" y="2469163"/>
            <a:ext cx="469856" cy="3609712"/>
            <a:chOff x="8793784" y="2469163"/>
            <a:chExt cx="1280160" cy="3609712"/>
          </a:xfrm>
        </p:grpSpPr>
        <p:cxnSp>
          <p:nvCxnSpPr>
            <p:cNvPr id="43" name="Straight Connector 42">
              <a:extLst>
                <a:ext uri="{FF2B5EF4-FFF2-40B4-BE49-F238E27FC236}">
                  <a16:creationId xmlns:a16="http://schemas.microsoft.com/office/drawing/2014/main" id="{79BB5818-D788-329D-6620-1C6C03F7637C}"/>
                </a:ext>
              </a:extLst>
            </p:cNvPr>
            <p:cNvCxnSpPr>
              <a:cxnSpLocks/>
            </p:cNvCxnSpPr>
            <p:nvPr/>
          </p:nvCxnSpPr>
          <p:spPr>
            <a:xfrm>
              <a:off x="8793784" y="2469163"/>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4" name="Straight Connector 43">
              <a:extLst>
                <a:ext uri="{FF2B5EF4-FFF2-40B4-BE49-F238E27FC236}">
                  <a16:creationId xmlns:a16="http://schemas.microsoft.com/office/drawing/2014/main" id="{DAB8FB8A-3036-213B-66DE-230B4A04F9CD}"/>
                </a:ext>
              </a:extLst>
            </p:cNvPr>
            <p:cNvCxnSpPr>
              <a:cxnSpLocks/>
            </p:cNvCxnSpPr>
            <p:nvPr/>
          </p:nvCxnSpPr>
          <p:spPr>
            <a:xfrm>
              <a:off x="8793784" y="3070781"/>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5" name="Straight Connector 44">
              <a:extLst>
                <a:ext uri="{FF2B5EF4-FFF2-40B4-BE49-F238E27FC236}">
                  <a16:creationId xmlns:a16="http://schemas.microsoft.com/office/drawing/2014/main" id="{78B1F854-9E35-F47F-EDBC-5A64DB059269}"/>
                </a:ext>
              </a:extLst>
            </p:cNvPr>
            <p:cNvCxnSpPr>
              <a:cxnSpLocks/>
            </p:cNvCxnSpPr>
            <p:nvPr/>
          </p:nvCxnSpPr>
          <p:spPr>
            <a:xfrm>
              <a:off x="8793784" y="3672400"/>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6" name="Straight Connector 45">
              <a:extLst>
                <a:ext uri="{FF2B5EF4-FFF2-40B4-BE49-F238E27FC236}">
                  <a16:creationId xmlns:a16="http://schemas.microsoft.com/office/drawing/2014/main" id="{CF7D5E8B-6B7C-6241-EACC-2BBEA0C2500D}"/>
                </a:ext>
              </a:extLst>
            </p:cNvPr>
            <p:cNvCxnSpPr>
              <a:cxnSpLocks/>
            </p:cNvCxnSpPr>
            <p:nvPr/>
          </p:nvCxnSpPr>
          <p:spPr>
            <a:xfrm>
              <a:off x="8793784" y="4274018"/>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7" name="Straight Connector 46">
              <a:extLst>
                <a:ext uri="{FF2B5EF4-FFF2-40B4-BE49-F238E27FC236}">
                  <a16:creationId xmlns:a16="http://schemas.microsoft.com/office/drawing/2014/main" id="{C640DE68-8261-E520-CD55-65D84A88C559}"/>
                </a:ext>
              </a:extLst>
            </p:cNvPr>
            <p:cNvCxnSpPr>
              <a:cxnSpLocks/>
            </p:cNvCxnSpPr>
            <p:nvPr/>
          </p:nvCxnSpPr>
          <p:spPr>
            <a:xfrm>
              <a:off x="8793784" y="4875637"/>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8" name="Straight Connector 47">
              <a:extLst>
                <a:ext uri="{FF2B5EF4-FFF2-40B4-BE49-F238E27FC236}">
                  <a16:creationId xmlns:a16="http://schemas.microsoft.com/office/drawing/2014/main" id="{CED7C29E-C20E-883D-0062-5DB584B33F4A}"/>
                </a:ext>
              </a:extLst>
            </p:cNvPr>
            <p:cNvCxnSpPr>
              <a:cxnSpLocks/>
            </p:cNvCxnSpPr>
            <p:nvPr/>
          </p:nvCxnSpPr>
          <p:spPr>
            <a:xfrm>
              <a:off x="8793784" y="547725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cxnSp>
          <p:nvCxnSpPr>
            <p:cNvPr id="49" name="Straight Connector 48">
              <a:extLst>
                <a:ext uri="{FF2B5EF4-FFF2-40B4-BE49-F238E27FC236}">
                  <a16:creationId xmlns:a16="http://schemas.microsoft.com/office/drawing/2014/main" id="{C73DB31E-3F4F-84A7-2433-E1788E379642}"/>
                </a:ext>
              </a:extLst>
            </p:cNvPr>
            <p:cNvCxnSpPr>
              <a:cxnSpLocks/>
            </p:cNvCxnSpPr>
            <p:nvPr/>
          </p:nvCxnSpPr>
          <p:spPr>
            <a:xfrm>
              <a:off x="8793784" y="6078875"/>
              <a:ext cx="1280160" cy="0"/>
            </a:xfrm>
            <a:prstGeom prst="line">
              <a:avLst/>
            </a:prstGeom>
            <a:noFill/>
            <a:ln w="12700" cap="rnd">
              <a:solidFill>
                <a:schemeClr val="accent1">
                  <a:lumMod val="50000"/>
                </a:schemeClr>
              </a:solidFill>
              <a:prstDash val="sysDash"/>
              <a:miter lim="400000"/>
              <a:headEnd type="oval"/>
              <a:tailEnd type="none"/>
            </a:ln>
            <a:effectLst/>
            <a:sp3d/>
          </p:spPr>
          <p:style>
            <a:lnRef idx="0">
              <a:scrgbClr r="0" g="0" b="0"/>
            </a:lnRef>
            <a:fillRef idx="0">
              <a:scrgbClr r="0" g="0" b="0"/>
            </a:fillRef>
            <a:effectRef idx="0">
              <a:scrgbClr r="0" g="0" b="0"/>
            </a:effectRef>
            <a:fontRef idx="none"/>
          </p:style>
        </p:cxnSp>
      </p:grpSp>
      <p:sp>
        <p:nvSpPr>
          <p:cNvPr id="84" name="Process + Product 1">
            <a:extLst>
              <a:ext uri="{FF2B5EF4-FFF2-40B4-BE49-F238E27FC236}">
                <a16:creationId xmlns:a16="http://schemas.microsoft.com/office/drawing/2014/main" id="{1AB8DC61-4918-1FEE-1F60-02D89ABECE9C}"/>
              </a:ext>
            </a:extLst>
          </p:cNvPr>
          <p:cNvSpPr>
            <a:spLocks noGrp="1"/>
          </p:cNvSpPr>
          <p:nvPr>
            <p:ph type="body" sz="quarter" idx="19"/>
          </p:nvPr>
        </p:nvSpPr>
        <p:spPr>
          <a:xfrm>
            <a:off x="9884089" y="2203277"/>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2" name="Category 2">
            <a:extLst>
              <a:ext uri="{FF2B5EF4-FFF2-40B4-BE49-F238E27FC236}">
                <a16:creationId xmlns:a16="http://schemas.microsoft.com/office/drawing/2014/main" id="{2FE013FB-1CC2-BA7D-9F8D-D53C332167F7}"/>
              </a:ext>
            </a:extLst>
          </p:cNvPr>
          <p:cNvSpPr>
            <a:spLocks noGrp="1"/>
          </p:cNvSpPr>
          <p:nvPr>
            <p:ph type="body" sz="quarter" idx="17"/>
          </p:nvPr>
        </p:nvSpPr>
        <p:spPr>
          <a:xfrm>
            <a:off x="165479" y="283555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1" name="Challenges 2">
            <a:extLst>
              <a:ext uri="{FF2B5EF4-FFF2-40B4-BE49-F238E27FC236}">
                <a16:creationId xmlns:a16="http://schemas.microsoft.com/office/drawing/2014/main" id="{6B4A346E-24BC-1FCC-E209-7D2A68BE7FD0}"/>
              </a:ext>
            </a:extLst>
          </p:cNvPr>
          <p:cNvSpPr>
            <a:spLocks noGrp="1"/>
          </p:cNvSpPr>
          <p:nvPr>
            <p:ph type="body" sz="quarter" idx="16"/>
          </p:nvPr>
        </p:nvSpPr>
        <p:spPr>
          <a:xfrm>
            <a:off x="1888616" y="280377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87" name="Process + Product 2">
            <a:extLst>
              <a:ext uri="{FF2B5EF4-FFF2-40B4-BE49-F238E27FC236}">
                <a16:creationId xmlns:a16="http://schemas.microsoft.com/office/drawing/2014/main" id="{1D823D91-6996-778F-0EEA-5A1DD2DC3B33}"/>
              </a:ext>
            </a:extLst>
          </p:cNvPr>
          <p:cNvSpPr>
            <a:spLocks noGrp="1"/>
          </p:cNvSpPr>
          <p:nvPr>
            <p:ph type="body" sz="quarter" idx="22"/>
          </p:nvPr>
        </p:nvSpPr>
        <p:spPr>
          <a:xfrm>
            <a:off x="9884089" y="2804895"/>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5" name="Category 3">
            <a:extLst>
              <a:ext uri="{FF2B5EF4-FFF2-40B4-BE49-F238E27FC236}">
                <a16:creationId xmlns:a16="http://schemas.microsoft.com/office/drawing/2014/main" id="{12CA2337-AAED-497F-3E32-5572726FE974}"/>
              </a:ext>
            </a:extLst>
          </p:cNvPr>
          <p:cNvSpPr>
            <a:spLocks noGrp="1"/>
          </p:cNvSpPr>
          <p:nvPr>
            <p:ph type="body" sz="quarter" idx="20"/>
          </p:nvPr>
        </p:nvSpPr>
        <p:spPr>
          <a:xfrm>
            <a:off x="165479" y="343046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3" name="Challenges 3">
            <a:extLst>
              <a:ext uri="{FF2B5EF4-FFF2-40B4-BE49-F238E27FC236}">
                <a16:creationId xmlns:a16="http://schemas.microsoft.com/office/drawing/2014/main" id="{FB9DA2AD-32A5-AF83-3396-48BA61DA15B7}"/>
              </a:ext>
            </a:extLst>
          </p:cNvPr>
          <p:cNvSpPr>
            <a:spLocks noGrp="1"/>
          </p:cNvSpPr>
          <p:nvPr>
            <p:ph type="body" sz="quarter" idx="18"/>
          </p:nvPr>
        </p:nvSpPr>
        <p:spPr>
          <a:xfrm>
            <a:off x="1888616" y="3405395"/>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0" name="Process + Product 3">
            <a:extLst>
              <a:ext uri="{FF2B5EF4-FFF2-40B4-BE49-F238E27FC236}">
                <a16:creationId xmlns:a16="http://schemas.microsoft.com/office/drawing/2014/main" id="{8ADA115B-ECFF-4AEC-2A5A-C5E6FAC221F0}"/>
              </a:ext>
            </a:extLst>
          </p:cNvPr>
          <p:cNvSpPr>
            <a:spLocks noGrp="1"/>
          </p:cNvSpPr>
          <p:nvPr>
            <p:ph type="body" sz="quarter" idx="25"/>
          </p:nvPr>
        </p:nvSpPr>
        <p:spPr>
          <a:xfrm>
            <a:off x="9884089" y="3406514"/>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8" name="Category 4">
            <a:extLst>
              <a:ext uri="{FF2B5EF4-FFF2-40B4-BE49-F238E27FC236}">
                <a16:creationId xmlns:a16="http://schemas.microsoft.com/office/drawing/2014/main" id="{B5689B79-34E2-6699-D981-B5CFC5DE85C1}"/>
              </a:ext>
            </a:extLst>
          </p:cNvPr>
          <p:cNvSpPr>
            <a:spLocks noGrp="1"/>
          </p:cNvSpPr>
          <p:nvPr>
            <p:ph type="body" sz="quarter" idx="23"/>
          </p:nvPr>
        </p:nvSpPr>
        <p:spPr>
          <a:xfrm>
            <a:off x="165479" y="4025369"/>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6" name="Challenges 4">
            <a:extLst>
              <a:ext uri="{FF2B5EF4-FFF2-40B4-BE49-F238E27FC236}">
                <a16:creationId xmlns:a16="http://schemas.microsoft.com/office/drawing/2014/main" id="{2B61E9F1-8FC0-714D-E52A-EBBB87D1C277}"/>
              </a:ext>
            </a:extLst>
          </p:cNvPr>
          <p:cNvSpPr>
            <a:spLocks noGrp="1"/>
          </p:cNvSpPr>
          <p:nvPr>
            <p:ph type="body" sz="quarter" idx="21"/>
          </p:nvPr>
        </p:nvSpPr>
        <p:spPr>
          <a:xfrm>
            <a:off x="1888616" y="4007014"/>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3" name="Process + Product 4">
            <a:extLst>
              <a:ext uri="{FF2B5EF4-FFF2-40B4-BE49-F238E27FC236}">
                <a16:creationId xmlns:a16="http://schemas.microsoft.com/office/drawing/2014/main" id="{B998AD3F-EFF0-96D0-BC2F-15CBA020E658}"/>
              </a:ext>
            </a:extLst>
          </p:cNvPr>
          <p:cNvSpPr>
            <a:spLocks noGrp="1"/>
          </p:cNvSpPr>
          <p:nvPr>
            <p:ph type="body" sz="quarter" idx="28"/>
          </p:nvPr>
        </p:nvSpPr>
        <p:spPr>
          <a:xfrm>
            <a:off x="9884089" y="4008132"/>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1" name="Category 5">
            <a:extLst>
              <a:ext uri="{FF2B5EF4-FFF2-40B4-BE49-F238E27FC236}">
                <a16:creationId xmlns:a16="http://schemas.microsoft.com/office/drawing/2014/main" id="{BB0777E8-F1FB-8CCE-61B4-6CBBAEF3DE01}"/>
              </a:ext>
            </a:extLst>
          </p:cNvPr>
          <p:cNvSpPr>
            <a:spLocks noGrp="1"/>
          </p:cNvSpPr>
          <p:nvPr>
            <p:ph type="body" sz="quarter" idx="26"/>
          </p:nvPr>
        </p:nvSpPr>
        <p:spPr>
          <a:xfrm>
            <a:off x="165479" y="462027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89" name="Challenges 5">
            <a:extLst>
              <a:ext uri="{FF2B5EF4-FFF2-40B4-BE49-F238E27FC236}">
                <a16:creationId xmlns:a16="http://schemas.microsoft.com/office/drawing/2014/main" id="{A2835B75-F5F9-8ED7-9DB9-9FC7EA79BC31}"/>
              </a:ext>
            </a:extLst>
          </p:cNvPr>
          <p:cNvSpPr>
            <a:spLocks noGrp="1"/>
          </p:cNvSpPr>
          <p:nvPr>
            <p:ph type="body" sz="quarter" idx="24"/>
          </p:nvPr>
        </p:nvSpPr>
        <p:spPr>
          <a:xfrm>
            <a:off x="1888616" y="4628257"/>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6" name="Process + Product 5">
            <a:extLst>
              <a:ext uri="{FF2B5EF4-FFF2-40B4-BE49-F238E27FC236}">
                <a16:creationId xmlns:a16="http://schemas.microsoft.com/office/drawing/2014/main" id="{6E6B31C6-AF0D-F664-81A0-F47DB746152D}"/>
              </a:ext>
            </a:extLst>
          </p:cNvPr>
          <p:cNvSpPr>
            <a:spLocks noGrp="1"/>
          </p:cNvSpPr>
          <p:nvPr>
            <p:ph type="body" sz="quarter" idx="31"/>
          </p:nvPr>
        </p:nvSpPr>
        <p:spPr>
          <a:xfrm>
            <a:off x="9884089" y="4609751"/>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4" name="Category 6">
            <a:extLst>
              <a:ext uri="{FF2B5EF4-FFF2-40B4-BE49-F238E27FC236}">
                <a16:creationId xmlns:a16="http://schemas.microsoft.com/office/drawing/2014/main" id="{7DAEF02E-8E28-97D0-01A8-280EED5FD730}"/>
              </a:ext>
            </a:extLst>
          </p:cNvPr>
          <p:cNvSpPr>
            <a:spLocks noGrp="1"/>
          </p:cNvSpPr>
          <p:nvPr>
            <p:ph type="body" sz="quarter" idx="29"/>
          </p:nvPr>
        </p:nvSpPr>
        <p:spPr>
          <a:xfrm>
            <a:off x="165479" y="5210251"/>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2" name="Challenges 6">
            <a:extLst>
              <a:ext uri="{FF2B5EF4-FFF2-40B4-BE49-F238E27FC236}">
                <a16:creationId xmlns:a16="http://schemas.microsoft.com/office/drawing/2014/main" id="{4F6884B0-2058-A22E-E068-C0B0222D0B14}"/>
              </a:ext>
            </a:extLst>
          </p:cNvPr>
          <p:cNvSpPr>
            <a:spLocks noGrp="1"/>
          </p:cNvSpPr>
          <p:nvPr>
            <p:ph type="body" sz="quarter" idx="27"/>
          </p:nvPr>
        </p:nvSpPr>
        <p:spPr>
          <a:xfrm>
            <a:off x="1888616" y="5210251"/>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99" name="Process + Product 6">
            <a:extLst>
              <a:ext uri="{FF2B5EF4-FFF2-40B4-BE49-F238E27FC236}">
                <a16:creationId xmlns:a16="http://schemas.microsoft.com/office/drawing/2014/main" id="{F87C55B3-575E-01C9-D3C0-47600F73DF04}"/>
              </a:ext>
            </a:extLst>
          </p:cNvPr>
          <p:cNvSpPr>
            <a:spLocks noGrp="1"/>
          </p:cNvSpPr>
          <p:nvPr>
            <p:ph type="body" sz="quarter" idx="34"/>
          </p:nvPr>
        </p:nvSpPr>
        <p:spPr>
          <a:xfrm>
            <a:off x="9884089" y="521136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7" name="Category 7">
            <a:extLst>
              <a:ext uri="{FF2B5EF4-FFF2-40B4-BE49-F238E27FC236}">
                <a16:creationId xmlns:a16="http://schemas.microsoft.com/office/drawing/2014/main" id="{D71AA251-2846-0760-CF1F-BF2941B3880D}"/>
              </a:ext>
            </a:extLst>
          </p:cNvPr>
          <p:cNvSpPr>
            <a:spLocks noGrp="1"/>
          </p:cNvSpPr>
          <p:nvPr>
            <p:ph type="body" sz="quarter" idx="32"/>
          </p:nvPr>
        </p:nvSpPr>
        <p:spPr>
          <a:xfrm>
            <a:off x="165479" y="5810084"/>
            <a:ext cx="159442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sp>
        <p:nvSpPr>
          <p:cNvPr id="95" name="Challenges 7">
            <a:extLst>
              <a:ext uri="{FF2B5EF4-FFF2-40B4-BE49-F238E27FC236}">
                <a16:creationId xmlns:a16="http://schemas.microsoft.com/office/drawing/2014/main" id="{7E8DB506-539C-979B-75D7-3C008FCB69FC}"/>
              </a:ext>
            </a:extLst>
          </p:cNvPr>
          <p:cNvSpPr>
            <a:spLocks noGrp="1"/>
          </p:cNvSpPr>
          <p:nvPr>
            <p:ph type="body" sz="quarter" idx="30"/>
          </p:nvPr>
        </p:nvSpPr>
        <p:spPr>
          <a:xfrm>
            <a:off x="1888616" y="5811869"/>
            <a:ext cx="3662954"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lvl1pPr algn="l">
              <a:defRPr lang="en-US" sz="1200" b="0" dirty="0">
                <a:solidFill>
                  <a:schemeClr val="tx1"/>
                </a:solidFill>
                <a:latin typeface="+mj-lt"/>
              </a:defRPr>
            </a:lvl1pPr>
          </a:lstStyle>
          <a:p>
            <a:pPr lvl="0" algn="ctr">
              <a:spcBef>
                <a:spcPts val="0"/>
              </a:spcBef>
            </a:pPr>
            <a:r>
              <a:rPr lang="en-US"/>
              <a:t>Click to</a:t>
            </a:r>
          </a:p>
        </p:txBody>
      </p:sp>
      <p:sp>
        <p:nvSpPr>
          <p:cNvPr id="102" name="Process + Product 7">
            <a:extLst>
              <a:ext uri="{FF2B5EF4-FFF2-40B4-BE49-F238E27FC236}">
                <a16:creationId xmlns:a16="http://schemas.microsoft.com/office/drawing/2014/main" id="{B22A249C-E719-CF08-6A9A-812801641D90}"/>
              </a:ext>
            </a:extLst>
          </p:cNvPr>
          <p:cNvSpPr>
            <a:spLocks noGrp="1"/>
          </p:cNvSpPr>
          <p:nvPr>
            <p:ph type="body" sz="quarter" idx="37"/>
          </p:nvPr>
        </p:nvSpPr>
        <p:spPr>
          <a:xfrm>
            <a:off x="9884089" y="5812989"/>
            <a:ext cx="1949453" cy="531773"/>
          </a:xfrm>
          <a:prstGeom prst="roundRect">
            <a:avLst>
              <a:gd name="adj" fmla="val 11741"/>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ctr">
              <a:defRPr lang="en-US" sz="1400" b="0" dirty="0">
                <a:solidFill>
                  <a:schemeClr val="tx1"/>
                </a:solidFill>
                <a:latin typeface="+mj-lt"/>
              </a:defRPr>
            </a:lvl1pPr>
          </a:lstStyle>
          <a:p>
            <a:pPr lvl="0" algn="ctr">
              <a:spcBef>
                <a:spcPts val="0"/>
              </a:spcBef>
            </a:pPr>
            <a:r>
              <a:rPr lang="en-US"/>
              <a:t>Click to</a:t>
            </a:r>
          </a:p>
        </p:txBody>
      </p:sp>
      <p:cxnSp>
        <p:nvCxnSpPr>
          <p:cNvPr id="110" name="Straight Connector 109">
            <a:extLst>
              <a:ext uri="{FF2B5EF4-FFF2-40B4-BE49-F238E27FC236}">
                <a16:creationId xmlns:a16="http://schemas.microsoft.com/office/drawing/2014/main" id="{78C527A9-6FF6-628E-1421-26E94F4B7DF2}"/>
              </a:ext>
              <a:ext uri="{C183D7F6-B498-43B3-948B-1728B52AA6E4}">
                <adec:decorative xmlns:adec="http://schemas.microsoft.com/office/drawing/2017/decorative" val="1"/>
              </a:ext>
            </a:extLst>
          </p:cNvPr>
          <p:cNvCxnSpPr/>
          <p:nvPr userDrawn="1"/>
        </p:nvCxnSpPr>
        <p:spPr>
          <a:xfrm>
            <a:off x="174555" y="1458758"/>
            <a:ext cx="159442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61495FA4-694F-3533-CAEC-BAAD06E2DAE3}"/>
              </a:ext>
              <a:ext uri="{C183D7F6-B498-43B3-948B-1728B52AA6E4}">
                <adec:decorative xmlns:adec="http://schemas.microsoft.com/office/drawing/2017/decorative" val="1"/>
              </a:ext>
            </a:extLst>
          </p:cNvPr>
          <p:cNvCxnSpPr>
            <a:cxnSpLocks/>
          </p:cNvCxnSpPr>
          <p:nvPr userDrawn="1"/>
        </p:nvCxnSpPr>
        <p:spPr>
          <a:xfrm>
            <a:off x="1932533" y="1458758"/>
            <a:ext cx="3369253"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FB882D9-CA71-86E9-3175-BA5C2359B257}"/>
              </a:ext>
              <a:ext uri="{C183D7F6-B498-43B3-948B-1728B52AA6E4}">
                <adec:decorative xmlns:adec="http://schemas.microsoft.com/office/drawing/2017/decorative" val="1"/>
              </a:ext>
            </a:extLst>
          </p:cNvPr>
          <p:cNvCxnSpPr>
            <a:cxnSpLocks/>
          </p:cNvCxnSpPr>
          <p:nvPr userDrawn="1"/>
        </p:nvCxnSpPr>
        <p:spPr>
          <a:xfrm>
            <a:off x="5686935" y="1458758"/>
            <a:ext cx="2937698"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E4D8F1B-FF7C-6227-A9DC-7161C5017EC0}"/>
              </a:ext>
              <a:ext uri="{C183D7F6-B498-43B3-948B-1728B52AA6E4}">
                <adec:decorative xmlns:adec="http://schemas.microsoft.com/office/drawing/2017/decorative" val="1"/>
              </a:ext>
            </a:extLst>
          </p:cNvPr>
          <p:cNvCxnSpPr>
            <a:cxnSpLocks/>
          </p:cNvCxnSpPr>
          <p:nvPr userDrawn="1"/>
        </p:nvCxnSpPr>
        <p:spPr>
          <a:xfrm>
            <a:off x="9789274" y="1458758"/>
            <a:ext cx="2165977" cy="0"/>
          </a:xfrm>
          <a:prstGeom prst="line">
            <a:avLst/>
          </a:prstGeom>
          <a:ln cap="rnd">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42364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90486"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0" name="Text Placeholder 6">
            <a:extLst>
              <a:ext uri="{FF2B5EF4-FFF2-40B4-BE49-F238E27FC236}">
                <a16:creationId xmlns:a16="http://schemas.microsoft.com/office/drawing/2014/main" id="{79CE041E-3BA8-3C47-312F-0DA0C0D971BB}"/>
              </a:ext>
            </a:extLst>
          </p:cNvPr>
          <p:cNvSpPr>
            <a:spLocks noGrp="1"/>
          </p:cNvSpPr>
          <p:nvPr>
            <p:ph type="body" sz="quarter" idx="11"/>
          </p:nvPr>
        </p:nvSpPr>
        <p:spPr>
          <a:xfrm>
            <a:off x="588264" y="2565859"/>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71" name="Text Placeholder 6">
            <a:extLst>
              <a:ext uri="{FF2B5EF4-FFF2-40B4-BE49-F238E27FC236}">
                <a16:creationId xmlns:a16="http://schemas.microsoft.com/office/drawing/2014/main" id="{0CD1335B-4947-5FA7-0A9D-845C89C60FFE}"/>
              </a:ext>
            </a:extLst>
          </p:cNvPr>
          <p:cNvSpPr>
            <a:spLocks noGrp="1"/>
          </p:cNvSpPr>
          <p:nvPr>
            <p:ph type="body" sz="quarter" idx="12"/>
          </p:nvPr>
        </p:nvSpPr>
        <p:spPr>
          <a:xfrm>
            <a:off x="3994403" y="1601219"/>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2" name="Text Placeholder 6">
            <a:extLst>
              <a:ext uri="{FF2B5EF4-FFF2-40B4-BE49-F238E27FC236}">
                <a16:creationId xmlns:a16="http://schemas.microsoft.com/office/drawing/2014/main" id="{AC90E5D4-2E3E-B93F-0E96-F2C5F9AB866F}"/>
              </a:ext>
            </a:extLst>
          </p:cNvPr>
          <p:cNvSpPr>
            <a:spLocks noGrp="1"/>
          </p:cNvSpPr>
          <p:nvPr>
            <p:ph type="body" sz="quarter" idx="13"/>
          </p:nvPr>
        </p:nvSpPr>
        <p:spPr>
          <a:xfrm>
            <a:off x="7767084" y="1981572"/>
            <a:ext cx="1767117" cy="184666"/>
          </a:xfrm>
        </p:spPr>
        <p:txBody>
          <a:bodyPr/>
          <a:lstStyle>
            <a:lvl1pPr algn="l">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3" name="Text Placeholder 6">
            <a:extLst>
              <a:ext uri="{FF2B5EF4-FFF2-40B4-BE49-F238E27FC236}">
                <a16:creationId xmlns:a16="http://schemas.microsoft.com/office/drawing/2014/main" id="{7C136EAB-9F5E-A603-A2ED-220E0E4D738E}"/>
              </a:ext>
            </a:extLst>
          </p:cNvPr>
          <p:cNvSpPr>
            <a:spLocks noGrp="1"/>
          </p:cNvSpPr>
          <p:nvPr>
            <p:ph type="body" sz="quarter" idx="14"/>
          </p:nvPr>
        </p:nvSpPr>
        <p:spPr>
          <a:xfrm>
            <a:off x="3994403" y="2446277"/>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78" name="Text Placeholder 6">
            <a:extLst>
              <a:ext uri="{FF2B5EF4-FFF2-40B4-BE49-F238E27FC236}">
                <a16:creationId xmlns:a16="http://schemas.microsoft.com/office/drawing/2014/main" id="{545F2DB1-31BC-5EC9-B3E9-C642261EA14B}"/>
              </a:ext>
            </a:extLst>
          </p:cNvPr>
          <p:cNvSpPr>
            <a:spLocks noGrp="1"/>
          </p:cNvSpPr>
          <p:nvPr>
            <p:ph type="body" sz="quarter" idx="16"/>
          </p:nvPr>
        </p:nvSpPr>
        <p:spPr>
          <a:xfrm>
            <a:off x="2326473"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9" name="Text Placeholder 6">
            <a:extLst>
              <a:ext uri="{FF2B5EF4-FFF2-40B4-BE49-F238E27FC236}">
                <a16:creationId xmlns:a16="http://schemas.microsoft.com/office/drawing/2014/main" id="{8269D542-BB46-9785-C173-D4A40B3D793E}"/>
              </a:ext>
            </a:extLst>
          </p:cNvPr>
          <p:cNvSpPr>
            <a:spLocks noGrp="1"/>
          </p:cNvSpPr>
          <p:nvPr>
            <p:ph type="body" sz="quarter" idx="17"/>
          </p:nvPr>
        </p:nvSpPr>
        <p:spPr>
          <a:xfrm>
            <a:off x="4246855"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0" name="Text Placeholder 6">
            <a:extLst>
              <a:ext uri="{FF2B5EF4-FFF2-40B4-BE49-F238E27FC236}">
                <a16:creationId xmlns:a16="http://schemas.microsoft.com/office/drawing/2014/main" id="{18063785-6013-4415-ED0D-88577DBC9E8E}"/>
              </a:ext>
            </a:extLst>
          </p:cNvPr>
          <p:cNvSpPr>
            <a:spLocks noGrp="1"/>
          </p:cNvSpPr>
          <p:nvPr>
            <p:ph type="body" sz="quarter" idx="18"/>
          </p:nvPr>
        </p:nvSpPr>
        <p:spPr>
          <a:xfrm>
            <a:off x="6167237"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1" name="Text Placeholder 6">
            <a:extLst>
              <a:ext uri="{FF2B5EF4-FFF2-40B4-BE49-F238E27FC236}">
                <a16:creationId xmlns:a16="http://schemas.microsoft.com/office/drawing/2014/main" id="{643C5505-1E9D-68F1-44FE-9FBDDD34FA05}"/>
              </a:ext>
            </a:extLst>
          </p:cNvPr>
          <p:cNvSpPr>
            <a:spLocks noGrp="1"/>
          </p:cNvSpPr>
          <p:nvPr>
            <p:ph type="body" sz="quarter" idx="19"/>
          </p:nvPr>
        </p:nvSpPr>
        <p:spPr>
          <a:xfrm>
            <a:off x="8087620" y="2960509"/>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2" name="Text Placeholder 6">
            <a:extLst>
              <a:ext uri="{FF2B5EF4-FFF2-40B4-BE49-F238E27FC236}">
                <a16:creationId xmlns:a16="http://schemas.microsoft.com/office/drawing/2014/main" id="{FA0CB23D-DF44-DB1B-BDB7-F96223E70CCF}"/>
              </a:ext>
            </a:extLst>
          </p:cNvPr>
          <p:cNvSpPr>
            <a:spLocks noGrp="1"/>
          </p:cNvSpPr>
          <p:nvPr>
            <p:ph type="body" sz="quarter" idx="20"/>
          </p:nvPr>
        </p:nvSpPr>
        <p:spPr>
          <a:xfrm>
            <a:off x="3994403" y="3415924"/>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83" name="Text Placeholder 6">
            <a:extLst>
              <a:ext uri="{FF2B5EF4-FFF2-40B4-BE49-F238E27FC236}">
                <a16:creationId xmlns:a16="http://schemas.microsoft.com/office/drawing/2014/main" id="{09492A20-32A8-9180-9E09-68DB66B04D80}"/>
              </a:ext>
            </a:extLst>
          </p:cNvPr>
          <p:cNvSpPr>
            <a:spLocks noGrp="1"/>
          </p:cNvSpPr>
          <p:nvPr>
            <p:ph type="body" sz="quarter" idx="21"/>
          </p:nvPr>
        </p:nvSpPr>
        <p:spPr>
          <a:xfrm>
            <a:off x="4804615" y="3659357"/>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4" name="Text Placeholder 6">
            <a:extLst>
              <a:ext uri="{FF2B5EF4-FFF2-40B4-BE49-F238E27FC236}">
                <a16:creationId xmlns:a16="http://schemas.microsoft.com/office/drawing/2014/main" id="{AABB7382-C13F-B270-823E-0D5777934F7A}"/>
              </a:ext>
            </a:extLst>
          </p:cNvPr>
          <p:cNvSpPr>
            <a:spLocks noGrp="1"/>
          </p:cNvSpPr>
          <p:nvPr>
            <p:ph type="body" sz="quarter" idx="22"/>
          </p:nvPr>
        </p:nvSpPr>
        <p:spPr>
          <a:xfrm>
            <a:off x="4804615" y="3844233"/>
            <a:ext cx="2585816" cy="169277"/>
          </a:xfrm>
        </p:spPr>
        <p:txBody>
          <a:bodyPr/>
          <a:lstStyle>
            <a:lvl1pPr algn="ctr">
              <a:defRPr lang="en-US" sz="1100" kern="1200" smtClean="0">
                <a:solidFill>
                  <a:schemeClr val="accent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85" name="Text Placeholder 6">
            <a:extLst>
              <a:ext uri="{FF2B5EF4-FFF2-40B4-BE49-F238E27FC236}">
                <a16:creationId xmlns:a16="http://schemas.microsoft.com/office/drawing/2014/main" id="{AF788AB8-C1BB-2ED3-7B65-ED010851BCC1}"/>
              </a:ext>
            </a:extLst>
          </p:cNvPr>
          <p:cNvSpPr>
            <a:spLocks noGrp="1"/>
          </p:cNvSpPr>
          <p:nvPr>
            <p:ph type="body" sz="quarter" idx="23"/>
          </p:nvPr>
        </p:nvSpPr>
        <p:spPr>
          <a:xfrm>
            <a:off x="207687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6" name="Text Placeholder 6">
            <a:extLst>
              <a:ext uri="{FF2B5EF4-FFF2-40B4-BE49-F238E27FC236}">
                <a16:creationId xmlns:a16="http://schemas.microsoft.com/office/drawing/2014/main" id="{FA47F029-4050-D0B4-B335-5E9C2CB09037}"/>
              </a:ext>
            </a:extLst>
          </p:cNvPr>
          <p:cNvSpPr>
            <a:spLocks noGrp="1"/>
          </p:cNvSpPr>
          <p:nvPr>
            <p:ph type="body" sz="quarter" idx="24"/>
          </p:nvPr>
        </p:nvSpPr>
        <p:spPr>
          <a:xfrm>
            <a:off x="340300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7" name="Text Placeholder 6">
            <a:extLst>
              <a:ext uri="{FF2B5EF4-FFF2-40B4-BE49-F238E27FC236}">
                <a16:creationId xmlns:a16="http://schemas.microsoft.com/office/drawing/2014/main" id="{362D7FB8-3646-59CB-5922-ACC518E15D8D}"/>
              </a:ext>
            </a:extLst>
          </p:cNvPr>
          <p:cNvSpPr>
            <a:spLocks noGrp="1"/>
          </p:cNvSpPr>
          <p:nvPr>
            <p:ph type="body" sz="quarter" idx="25"/>
          </p:nvPr>
        </p:nvSpPr>
        <p:spPr>
          <a:xfrm>
            <a:off x="472913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8" name="Text Placeholder 6">
            <a:extLst>
              <a:ext uri="{FF2B5EF4-FFF2-40B4-BE49-F238E27FC236}">
                <a16:creationId xmlns:a16="http://schemas.microsoft.com/office/drawing/2014/main" id="{DABA4922-4060-25DD-1483-1A3FB925555C}"/>
              </a:ext>
            </a:extLst>
          </p:cNvPr>
          <p:cNvSpPr>
            <a:spLocks noGrp="1"/>
          </p:cNvSpPr>
          <p:nvPr>
            <p:ph type="body" sz="quarter" idx="26"/>
          </p:nvPr>
        </p:nvSpPr>
        <p:spPr>
          <a:xfrm>
            <a:off x="605526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89" name="Text Placeholder 6">
            <a:extLst>
              <a:ext uri="{FF2B5EF4-FFF2-40B4-BE49-F238E27FC236}">
                <a16:creationId xmlns:a16="http://schemas.microsoft.com/office/drawing/2014/main" id="{4B050557-A333-19C6-2882-49F0A1E06586}"/>
              </a:ext>
            </a:extLst>
          </p:cNvPr>
          <p:cNvSpPr>
            <a:spLocks noGrp="1"/>
          </p:cNvSpPr>
          <p:nvPr>
            <p:ph type="body" sz="quarter" idx="27"/>
          </p:nvPr>
        </p:nvSpPr>
        <p:spPr>
          <a:xfrm>
            <a:off x="7381394"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0" name="Text Placeholder 6">
            <a:extLst>
              <a:ext uri="{FF2B5EF4-FFF2-40B4-BE49-F238E27FC236}">
                <a16:creationId xmlns:a16="http://schemas.microsoft.com/office/drawing/2014/main" id="{641A2974-51CF-56FE-A375-BA92DABAA6B4}"/>
              </a:ext>
            </a:extLst>
          </p:cNvPr>
          <p:cNvSpPr>
            <a:spLocks noGrp="1"/>
          </p:cNvSpPr>
          <p:nvPr>
            <p:ph type="body" sz="quarter" idx="28"/>
          </p:nvPr>
        </p:nvSpPr>
        <p:spPr>
          <a:xfrm>
            <a:off x="8707526" y="4124919"/>
            <a:ext cx="1188720"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a:t>
            </a:r>
          </a:p>
        </p:txBody>
      </p:sp>
      <p:sp>
        <p:nvSpPr>
          <p:cNvPr id="192" name="Text Placeholder 6">
            <a:extLst>
              <a:ext uri="{FF2B5EF4-FFF2-40B4-BE49-F238E27FC236}">
                <a16:creationId xmlns:a16="http://schemas.microsoft.com/office/drawing/2014/main" id="{C7AF6C84-E41E-CF02-B73E-9EBE2DEFF639}"/>
              </a:ext>
            </a:extLst>
          </p:cNvPr>
          <p:cNvSpPr>
            <a:spLocks noGrp="1"/>
          </p:cNvSpPr>
          <p:nvPr>
            <p:ph type="body" sz="quarter" idx="29"/>
          </p:nvPr>
        </p:nvSpPr>
        <p:spPr>
          <a:xfrm>
            <a:off x="3994403" y="4456378"/>
            <a:ext cx="4206240"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9" name="Text Placeholder 6">
            <a:extLst>
              <a:ext uri="{FF2B5EF4-FFF2-40B4-BE49-F238E27FC236}">
                <a16:creationId xmlns:a16="http://schemas.microsoft.com/office/drawing/2014/main" id="{8B2E8C53-FC82-91EE-9C7F-C142F83CD215}"/>
              </a:ext>
            </a:extLst>
          </p:cNvPr>
          <p:cNvSpPr>
            <a:spLocks noGrp="1"/>
          </p:cNvSpPr>
          <p:nvPr>
            <p:ph type="body" sz="quarter" idx="36"/>
          </p:nvPr>
        </p:nvSpPr>
        <p:spPr>
          <a:xfrm>
            <a:off x="4804615" y="4705309"/>
            <a:ext cx="2585816" cy="169277"/>
          </a:xfrm>
        </p:spPr>
        <p:txBody>
          <a:bodyPr/>
          <a:lstStyle>
            <a:lvl1pPr algn="ctr">
              <a:defRPr lang="en-US" sz="11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77" name="Text Placeholder 6">
            <a:extLst>
              <a:ext uri="{FF2B5EF4-FFF2-40B4-BE49-F238E27FC236}">
                <a16:creationId xmlns:a16="http://schemas.microsoft.com/office/drawing/2014/main" id="{AFDF4031-5B3E-64C1-87BF-79B7F8252790}"/>
              </a:ext>
            </a:extLst>
          </p:cNvPr>
          <p:cNvSpPr>
            <a:spLocks noGrp="1"/>
          </p:cNvSpPr>
          <p:nvPr>
            <p:ph type="body" sz="quarter" idx="15"/>
          </p:nvPr>
        </p:nvSpPr>
        <p:spPr>
          <a:xfrm>
            <a:off x="588264" y="5207714"/>
            <a:ext cx="999469" cy="184666"/>
          </a:xfrm>
        </p:spPr>
        <p:txBody>
          <a:bodyPr/>
          <a:lstStyle>
            <a:lvl1pPr algn="ctr">
              <a:defRPr lang="en-US" sz="1200" kern="1200" smtClean="0">
                <a:solidFill>
                  <a:schemeClr val="tx1"/>
                </a:solidFill>
                <a:latin typeface="Segoe UI Semibold" panose="020B0702040204020203" pitchFamily="34" charset="0"/>
                <a:ea typeface="+mn-ea"/>
                <a:cs typeface="Segoe UI Semibold" panose="020B0702040204020203" pitchFamily="34" charset="0"/>
              </a:defRPr>
            </a:lvl1pPr>
            <a:lvl2pPr algn="ctr">
              <a:spcBef>
                <a:spcPts val="0"/>
              </a:spcBef>
              <a:defRPr sz="1100">
                <a:solidFill>
                  <a:schemeClr val="tx1"/>
                </a:solidFill>
              </a:defRPr>
            </a:lvl2pPr>
            <a:lvl3pPr marL="171450" indent="-171450" algn="ctr">
              <a:spcAft>
                <a:spcPts val="0"/>
              </a:spcAft>
              <a:buFont typeface="Arial" panose="020B0604020202020204" pitchFamily="34" charset="0"/>
              <a:buChar char="•"/>
              <a:defRPr sz="1050">
                <a:solidFill>
                  <a:schemeClr val="tx1"/>
                </a:solidFill>
              </a:defRPr>
            </a:lvl3pPr>
          </a:lstStyle>
          <a:p>
            <a:pPr lvl="0"/>
            <a:r>
              <a:rPr lang="en-US"/>
              <a:t>Click to edit</a:t>
            </a:r>
          </a:p>
        </p:txBody>
      </p:sp>
      <p:sp>
        <p:nvSpPr>
          <p:cNvPr id="193" name="Text Placeholder 6">
            <a:extLst>
              <a:ext uri="{FF2B5EF4-FFF2-40B4-BE49-F238E27FC236}">
                <a16:creationId xmlns:a16="http://schemas.microsoft.com/office/drawing/2014/main" id="{CF8ADAF8-713B-D22D-76F4-F45AD34894AB}"/>
              </a:ext>
            </a:extLst>
          </p:cNvPr>
          <p:cNvSpPr>
            <a:spLocks noGrp="1"/>
          </p:cNvSpPr>
          <p:nvPr>
            <p:ph type="body" sz="quarter" idx="30"/>
          </p:nvPr>
        </p:nvSpPr>
        <p:spPr>
          <a:xfrm>
            <a:off x="2326473"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4" name="Text Placeholder 6">
            <a:extLst>
              <a:ext uri="{FF2B5EF4-FFF2-40B4-BE49-F238E27FC236}">
                <a16:creationId xmlns:a16="http://schemas.microsoft.com/office/drawing/2014/main" id="{74100F06-7046-3FEB-2DBA-18D23BAF2FF4}"/>
              </a:ext>
            </a:extLst>
          </p:cNvPr>
          <p:cNvSpPr>
            <a:spLocks noGrp="1"/>
          </p:cNvSpPr>
          <p:nvPr>
            <p:ph type="body" sz="quarter" idx="31"/>
          </p:nvPr>
        </p:nvSpPr>
        <p:spPr>
          <a:xfrm>
            <a:off x="4246855"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5" name="Text Placeholder 6">
            <a:extLst>
              <a:ext uri="{FF2B5EF4-FFF2-40B4-BE49-F238E27FC236}">
                <a16:creationId xmlns:a16="http://schemas.microsoft.com/office/drawing/2014/main" id="{767D3AEB-D943-638B-CC1A-400F136484C1}"/>
              </a:ext>
            </a:extLst>
          </p:cNvPr>
          <p:cNvSpPr>
            <a:spLocks noGrp="1"/>
          </p:cNvSpPr>
          <p:nvPr>
            <p:ph type="body" sz="quarter" idx="32"/>
          </p:nvPr>
        </p:nvSpPr>
        <p:spPr>
          <a:xfrm>
            <a:off x="6167237"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6" name="Text Placeholder 6">
            <a:extLst>
              <a:ext uri="{FF2B5EF4-FFF2-40B4-BE49-F238E27FC236}">
                <a16:creationId xmlns:a16="http://schemas.microsoft.com/office/drawing/2014/main" id="{22CAC3BC-EAB0-4A36-BCE3-9AA9C93903DC}"/>
              </a:ext>
            </a:extLst>
          </p:cNvPr>
          <p:cNvSpPr>
            <a:spLocks noGrp="1"/>
          </p:cNvSpPr>
          <p:nvPr>
            <p:ph type="body" sz="quarter" idx="33"/>
          </p:nvPr>
        </p:nvSpPr>
        <p:spPr>
          <a:xfrm>
            <a:off x="8087620" y="5321081"/>
            <a:ext cx="1483747"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
        <p:nvSpPr>
          <p:cNvPr id="197" name="Text Placeholder 6">
            <a:extLst>
              <a:ext uri="{FF2B5EF4-FFF2-40B4-BE49-F238E27FC236}">
                <a16:creationId xmlns:a16="http://schemas.microsoft.com/office/drawing/2014/main" id="{1B178FBE-8A18-A110-F173-C5CA900A3E8D}"/>
              </a:ext>
            </a:extLst>
          </p:cNvPr>
          <p:cNvSpPr>
            <a:spLocks noGrp="1"/>
          </p:cNvSpPr>
          <p:nvPr>
            <p:ph type="body" sz="quarter" idx="34"/>
          </p:nvPr>
        </p:nvSpPr>
        <p:spPr>
          <a:xfrm>
            <a:off x="2187837" y="5654337"/>
            <a:ext cx="7819372" cy="215444"/>
          </a:xfrm>
        </p:spPr>
        <p:txBody>
          <a:bodyPr/>
          <a:lstStyle>
            <a:lvl1pPr algn="ctr">
              <a:defRPr lang="en-US" sz="14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 text styles</a:t>
            </a:r>
          </a:p>
        </p:txBody>
      </p:sp>
      <p:sp>
        <p:nvSpPr>
          <p:cNvPr id="198" name="Text Placeholder 6">
            <a:extLst>
              <a:ext uri="{FF2B5EF4-FFF2-40B4-BE49-F238E27FC236}">
                <a16:creationId xmlns:a16="http://schemas.microsoft.com/office/drawing/2014/main" id="{E3C7E13C-9EEE-73CC-B6B7-6119906CA59B}"/>
              </a:ext>
            </a:extLst>
          </p:cNvPr>
          <p:cNvSpPr>
            <a:spLocks noGrp="1"/>
          </p:cNvSpPr>
          <p:nvPr>
            <p:ph type="body" sz="quarter" idx="35"/>
          </p:nvPr>
        </p:nvSpPr>
        <p:spPr>
          <a:xfrm>
            <a:off x="4356947" y="6277094"/>
            <a:ext cx="3481153" cy="245376"/>
          </a:xfrm>
        </p:spPr>
        <p:txBody>
          <a:bodyPr/>
          <a:lstStyle>
            <a:lvl1pPr algn="ctr">
              <a:defRPr lang="en-US" sz="1200" kern="1200" smtClean="0">
                <a:solidFill>
                  <a:schemeClr val="tx1"/>
                </a:solidFill>
                <a:latin typeface="Segoe UI "/>
                <a:ea typeface="+mn-ea"/>
                <a:cs typeface="Segoe UI Semibold" panose="020B0702040204020203" pitchFamily="34" charset="0"/>
              </a:defRPr>
            </a:lvl1pPr>
            <a:lvl2pPr algn="ctr">
              <a:spcBef>
                <a:spcPts val="0"/>
              </a:spcBef>
              <a:defRPr sz="1200">
                <a:solidFill>
                  <a:schemeClr val="tx1"/>
                </a:solidFill>
              </a:defRPr>
            </a:lvl2pPr>
            <a:lvl3pPr marL="171450" indent="-171450" algn="ctr">
              <a:spcAft>
                <a:spcPts val="0"/>
              </a:spcAft>
              <a:buFont typeface="Arial" panose="020B0604020202020204" pitchFamily="34" charset="0"/>
              <a:buChar char="•"/>
              <a:defRPr sz="1100">
                <a:solidFill>
                  <a:schemeClr val="tx1"/>
                </a:solidFill>
              </a:defRPr>
            </a:lvl3pPr>
          </a:lstStyle>
          <a:p>
            <a:pPr lvl="0"/>
            <a:r>
              <a:rPr lang="en-US"/>
              <a:t>Click to edit Master</a:t>
            </a:r>
          </a:p>
        </p:txBody>
      </p:sp>
    </p:spTree>
    <p:extLst>
      <p:ext uri="{BB962C8B-B14F-4D97-AF65-F5344CB8AC3E}">
        <p14:creationId xmlns:p14="http://schemas.microsoft.com/office/powerpoint/2010/main" val="38691471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10_TITLE &amp; SUB">
    <p:spTree>
      <p:nvGrpSpPr>
        <p:cNvPr id="1" name=""/>
        <p:cNvGrpSpPr/>
        <p:nvPr/>
      </p:nvGrpSpPr>
      <p:grpSpPr>
        <a:xfrm>
          <a:off x="0" y="0"/>
          <a:ext cx="0" cy="0"/>
          <a:chOff x="0" y="0"/>
          <a:chExt cx="0" cy="0"/>
        </a:xfrm>
      </p:grpSpPr>
      <p:pic>
        <p:nvPicPr>
          <p:cNvPr id="2" name="Picture 6">
            <a:extLst>
              <a:ext uri="{FF2B5EF4-FFF2-40B4-BE49-F238E27FC236}">
                <a16:creationId xmlns:a16="http://schemas.microsoft.com/office/drawing/2014/main" id="{3DB7C14D-4BCE-C6FB-73BC-7CC9541EEB68}"/>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a:alphaModFix amt="55000"/>
            <a:extLst>
              <a:ext uri="{28A0092B-C50C-407E-A947-70E740481C1C}">
                <a14:useLocalDpi xmlns:a14="http://schemas.microsoft.com/office/drawing/2010/main" val="0"/>
              </a:ext>
            </a:extLst>
          </a:blip>
          <a:srcRect l="-3"/>
          <a:stretch/>
        </p:blipFill>
        <p:spPr bwMode="auto">
          <a:xfrm>
            <a:off x="-28209" y="1"/>
            <a:ext cx="12225674" cy="65656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579A690D-B40A-DE7F-646A-BB3363789F74}"/>
              </a:ext>
              <a:ext uri="{C183D7F6-B498-43B3-948B-1728B52AA6E4}">
                <adec:decorative xmlns:adec="http://schemas.microsoft.com/office/drawing/2017/decorative" val="1"/>
              </a:ext>
            </a:extLst>
          </p:cNvPr>
          <p:cNvSpPr/>
          <p:nvPr userDrawn="1"/>
        </p:nvSpPr>
        <p:spPr bwMode="auto">
          <a:xfrm>
            <a:off x="0" y="403929"/>
            <a:ext cx="12235873" cy="5891349"/>
          </a:xfrm>
          <a:prstGeom prst="rect">
            <a:avLst/>
          </a:prstGeom>
          <a:solidFill>
            <a:schemeClr val="dk1">
              <a:alpha val="45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CE53CC27-C833-E269-F0CC-F0875BFD890D}"/>
              </a:ext>
              <a:ext uri="{C183D7F6-B498-43B3-948B-1728B52AA6E4}">
                <adec:decorative xmlns:adec="http://schemas.microsoft.com/office/drawing/2017/decorative" val="1"/>
              </a:ext>
            </a:extLst>
          </p:cNvPr>
          <p:cNvGrpSpPr/>
          <p:nvPr userDrawn="1"/>
        </p:nvGrpSpPr>
        <p:grpSpPr>
          <a:xfrm>
            <a:off x="503518" y="1449472"/>
            <a:ext cx="2743200" cy="4653435"/>
            <a:chOff x="3153066" y="1685024"/>
            <a:chExt cx="5872022" cy="4153830"/>
          </a:xfrm>
        </p:grpSpPr>
        <p:sp>
          <p:nvSpPr>
            <p:cNvPr id="23" name="Rectangle 22">
              <a:extLst>
                <a:ext uri="{FF2B5EF4-FFF2-40B4-BE49-F238E27FC236}">
                  <a16:creationId xmlns:a16="http://schemas.microsoft.com/office/drawing/2014/main" id="{1B063FBD-90EC-7F07-8E10-F034B050DC0B}"/>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4" name="Rectangle 23">
              <a:extLst>
                <a:ext uri="{FF2B5EF4-FFF2-40B4-BE49-F238E27FC236}">
                  <a16:creationId xmlns:a16="http://schemas.microsoft.com/office/drawing/2014/main" id="{96743226-0D20-E861-1F7A-8B7323129D86}"/>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5" name="Group 24">
            <a:extLst>
              <a:ext uri="{FF2B5EF4-FFF2-40B4-BE49-F238E27FC236}">
                <a16:creationId xmlns:a16="http://schemas.microsoft.com/office/drawing/2014/main" id="{BB95203E-355E-6FF4-45D1-ACFF8BF464CC}"/>
              </a:ext>
              <a:ext uri="{C183D7F6-B498-43B3-948B-1728B52AA6E4}">
                <adec:decorative xmlns:adec="http://schemas.microsoft.com/office/drawing/2017/decorative" val="1"/>
              </a:ext>
            </a:extLst>
          </p:cNvPr>
          <p:cNvGrpSpPr/>
          <p:nvPr userDrawn="1"/>
        </p:nvGrpSpPr>
        <p:grpSpPr>
          <a:xfrm>
            <a:off x="3322392" y="1449472"/>
            <a:ext cx="2743200" cy="4653435"/>
            <a:chOff x="3153066" y="1685024"/>
            <a:chExt cx="5872022" cy="4153830"/>
          </a:xfrm>
        </p:grpSpPr>
        <p:sp>
          <p:nvSpPr>
            <p:cNvPr id="26" name="Rectangle 25">
              <a:extLst>
                <a:ext uri="{FF2B5EF4-FFF2-40B4-BE49-F238E27FC236}">
                  <a16:creationId xmlns:a16="http://schemas.microsoft.com/office/drawing/2014/main" id="{F89D454B-8558-1A94-B52F-3267592642AE}"/>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7" name="Rectangle 26">
              <a:extLst>
                <a:ext uri="{FF2B5EF4-FFF2-40B4-BE49-F238E27FC236}">
                  <a16:creationId xmlns:a16="http://schemas.microsoft.com/office/drawing/2014/main" id="{C2DF5F0B-35E8-B2DE-53A4-B8F3226CFCEB}"/>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28" name="Group 27">
            <a:extLst>
              <a:ext uri="{FF2B5EF4-FFF2-40B4-BE49-F238E27FC236}">
                <a16:creationId xmlns:a16="http://schemas.microsoft.com/office/drawing/2014/main" id="{566CCC1A-9ACD-13E7-4EBF-C842A2923758}"/>
              </a:ext>
              <a:ext uri="{C183D7F6-B498-43B3-948B-1728B52AA6E4}">
                <adec:decorative xmlns:adec="http://schemas.microsoft.com/office/drawing/2017/decorative" val="1"/>
              </a:ext>
            </a:extLst>
          </p:cNvPr>
          <p:cNvGrpSpPr/>
          <p:nvPr userDrawn="1"/>
        </p:nvGrpSpPr>
        <p:grpSpPr>
          <a:xfrm>
            <a:off x="6141266" y="1449472"/>
            <a:ext cx="2743200" cy="4653435"/>
            <a:chOff x="3153066" y="1685024"/>
            <a:chExt cx="5872022" cy="4153830"/>
          </a:xfrm>
        </p:grpSpPr>
        <p:sp>
          <p:nvSpPr>
            <p:cNvPr id="32" name="Rectangle 31">
              <a:extLst>
                <a:ext uri="{FF2B5EF4-FFF2-40B4-BE49-F238E27FC236}">
                  <a16:creationId xmlns:a16="http://schemas.microsoft.com/office/drawing/2014/main" id="{0EAD7A8F-2D61-A7AF-4860-09E717313D56}"/>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8" name="Rectangle 37">
              <a:extLst>
                <a:ext uri="{FF2B5EF4-FFF2-40B4-BE49-F238E27FC236}">
                  <a16:creationId xmlns:a16="http://schemas.microsoft.com/office/drawing/2014/main" id="{D9F2CB8D-E8F3-AE12-96C2-530747CFE318}"/>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grpSp>
        <p:nvGrpSpPr>
          <p:cNvPr id="39" name="Group 38">
            <a:extLst>
              <a:ext uri="{FF2B5EF4-FFF2-40B4-BE49-F238E27FC236}">
                <a16:creationId xmlns:a16="http://schemas.microsoft.com/office/drawing/2014/main" id="{D266C45A-C430-E7B2-FC54-0CC25348F481}"/>
              </a:ext>
              <a:ext uri="{C183D7F6-B498-43B3-948B-1728B52AA6E4}">
                <adec:decorative xmlns:adec="http://schemas.microsoft.com/office/drawing/2017/decorative" val="1"/>
              </a:ext>
            </a:extLst>
          </p:cNvPr>
          <p:cNvGrpSpPr/>
          <p:nvPr userDrawn="1"/>
        </p:nvGrpSpPr>
        <p:grpSpPr>
          <a:xfrm>
            <a:off x="8960139" y="1449472"/>
            <a:ext cx="2743200" cy="4653435"/>
            <a:chOff x="3153066" y="1685024"/>
            <a:chExt cx="5872022" cy="4153830"/>
          </a:xfrm>
        </p:grpSpPr>
        <p:sp>
          <p:nvSpPr>
            <p:cNvPr id="40" name="Rectangle 39">
              <a:extLst>
                <a:ext uri="{FF2B5EF4-FFF2-40B4-BE49-F238E27FC236}">
                  <a16:creationId xmlns:a16="http://schemas.microsoft.com/office/drawing/2014/main" id="{E4C02781-D19A-D3B3-B666-7A79733C8174}"/>
                </a:ext>
              </a:extLst>
            </p:cNvPr>
            <p:cNvSpPr/>
            <p:nvPr/>
          </p:nvSpPr>
          <p:spPr bwMode="auto">
            <a:xfrm>
              <a:off x="3153066" y="1685024"/>
              <a:ext cx="5872022" cy="4153830"/>
            </a:xfrm>
            <a:prstGeom prst="rect">
              <a:avLst/>
            </a:prstGeom>
            <a:solidFill>
              <a:schemeClr val="bg1">
                <a:alpha val="70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1" name="Rectangle 40">
              <a:extLst>
                <a:ext uri="{FF2B5EF4-FFF2-40B4-BE49-F238E27FC236}">
                  <a16:creationId xmlns:a16="http://schemas.microsoft.com/office/drawing/2014/main" id="{70E95DDD-2F02-0214-3837-3C23467ED712}"/>
                </a:ext>
              </a:extLst>
            </p:cNvPr>
            <p:cNvSpPr/>
            <p:nvPr/>
          </p:nvSpPr>
          <p:spPr bwMode="auto">
            <a:xfrm>
              <a:off x="3371081" y="1773324"/>
              <a:ext cx="5435992" cy="3977231"/>
            </a:xfrm>
            <a:prstGeom prst="rect">
              <a:avLst/>
            </a:prstGeom>
            <a:solidFill>
              <a:schemeClr val="accent2">
                <a:alpha val="33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8" name="Text Placeholder 6">
            <a:extLst>
              <a:ext uri="{FF2B5EF4-FFF2-40B4-BE49-F238E27FC236}">
                <a16:creationId xmlns:a16="http://schemas.microsoft.com/office/drawing/2014/main" id="{8A82CF4F-3224-D43A-06D7-811842F7ABEC}"/>
              </a:ext>
            </a:extLst>
          </p:cNvPr>
          <p:cNvSpPr>
            <a:spLocks noGrp="1"/>
          </p:cNvSpPr>
          <p:nvPr>
            <p:ph type="body" sz="quarter" idx="14"/>
          </p:nvPr>
        </p:nvSpPr>
        <p:spPr>
          <a:xfrm>
            <a:off x="686398"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29" name="Text Placeholder 4">
            <a:extLst>
              <a:ext uri="{FF2B5EF4-FFF2-40B4-BE49-F238E27FC236}">
                <a16:creationId xmlns:a16="http://schemas.microsoft.com/office/drawing/2014/main" id="{EA9A8C56-994E-3B63-53FF-2C408B0891DB}"/>
              </a:ext>
            </a:extLst>
          </p:cNvPr>
          <p:cNvSpPr>
            <a:spLocks noGrp="1"/>
          </p:cNvSpPr>
          <p:nvPr>
            <p:ph type="body" sz="quarter" idx="11"/>
          </p:nvPr>
        </p:nvSpPr>
        <p:spPr>
          <a:xfrm>
            <a:off x="732118"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A2286590-B64A-1C57-4114-0FD80F8A9F65}"/>
              </a:ext>
            </a:extLst>
          </p:cNvPr>
          <p:cNvSpPr>
            <a:spLocks noGrp="1"/>
          </p:cNvSpPr>
          <p:nvPr>
            <p:ph type="body" sz="quarter" idx="26"/>
          </p:nvPr>
        </p:nvSpPr>
        <p:spPr>
          <a:xfrm>
            <a:off x="732118"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0" name="Text Placeholder 6">
            <a:extLst>
              <a:ext uri="{FF2B5EF4-FFF2-40B4-BE49-F238E27FC236}">
                <a16:creationId xmlns:a16="http://schemas.microsoft.com/office/drawing/2014/main" id="{E4F07104-8EDF-E13F-D2E0-7092F76A9F79}"/>
              </a:ext>
            </a:extLst>
          </p:cNvPr>
          <p:cNvSpPr>
            <a:spLocks noGrp="1"/>
          </p:cNvSpPr>
          <p:nvPr>
            <p:ph type="body" sz="quarter" idx="16"/>
          </p:nvPr>
        </p:nvSpPr>
        <p:spPr>
          <a:xfrm>
            <a:off x="3505272"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1" name="Text Placeholder 4">
            <a:extLst>
              <a:ext uri="{FF2B5EF4-FFF2-40B4-BE49-F238E27FC236}">
                <a16:creationId xmlns:a16="http://schemas.microsoft.com/office/drawing/2014/main" id="{05A66053-2E13-1FCC-F222-642A9234B3E2}"/>
              </a:ext>
            </a:extLst>
          </p:cNvPr>
          <p:cNvSpPr>
            <a:spLocks noGrp="1"/>
          </p:cNvSpPr>
          <p:nvPr>
            <p:ph type="body" sz="quarter" idx="27"/>
          </p:nvPr>
        </p:nvSpPr>
        <p:spPr>
          <a:xfrm>
            <a:off x="3550992" y="3139772"/>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5" name="Text Placeholder 4">
            <a:extLst>
              <a:ext uri="{FF2B5EF4-FFF2-40B4-BE49-F238E27FC236}">
                <a16:creationId xmlns:a16="http://schemas.microsoft.com/office/drawing/2014/main" id="{DB1DE814-1EC2-7644-6AAA-C983C6FCA7B6}"/>
              </a:ext>
            </a:extLst>
          </p:cNvPr>
          <p:cNvSpPr>
            <a:spLocks noGrp="1"/>
          </p:cNvSpPr>
          <p:nvPr>
            <p:ph type="body" sz="quarter" idx="30"/>
          </p:nvPr>
        </p:nvSpPr>
        <p:spPr>
          <a:xfrm>
            <a:off x="3550992"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6">
            <a:extLst>
              <a:ext uri="{FF2B5EF4-FFF2-40B4-BE49-F238E27FC236}">
                <a16:creationId xmlns:a16="http://schemas.microsoft.com/office/drawing/2014/main" id="{2FFEE02D-658B-F7EE-3149-5E2BF0C21B42}"/>
              </a:ext>
            </a:extLst>
          </p:cNvPr>
          <p:cNvSpPr>
            <a:spLocks noGrp="1"/>
          </p:cNvSpPr>
          <p:nvPr>
            <p:ph type="body" sz="quarter" idx="18"/>
          </p:nvPr>
        </p:nvSpPr>
        <p:spPr>
          <a:xfrm>
            <a:off x="6324146"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3" name="Text Placeholder 4">
            <a:extLst>
              <a:ext uri="{FF2B5EF4-FFF2-40B4-BE49-F238E27FC236}">
                <a16:creationId xmlns:a16="http://schemas.microsoft.com/office/drawing/2014/main" id="{D641A7C7-FC4F-CFA2-704B-A7F7EE6F5D60}"/>
              </a:ext>
            </a:extLst>
          </p:cNvPr>
          <p:cNvSpPr>
            <a:spLocks noGrp="1"/>
          </p:cNvSpPr>
          <p:nvPr>
            <p:ph type="body" sz="quarter" idx="28"/>
          </p:nvPr>
        </p:nvSpPr>
        <p:spPr>
          <a:xfrm>
            <a:off x="6369866"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6" name="Text Placeholder 4">
            <a:extLst>
              <a:ext uri="{FF2B5EF4-FFF2-40B4-BE49-F238E27FC236}">
                <a16:creationId xmlns:a16="http://schemas.microsoft.com/office/drawing/2014/main" id="{8090F45E-0286-A06D-BE02-014EE8D8E18A}"/>
              </a:ext>
            </a:extLst>
          </p:cNvPr>
          <p:cNvSpPr>
            <a:spLocks noGrp="1"/>
          </p:cNvSpPr>
          <p:nvPr>
            <p:ph type="body" sz="quarter" idx="31"/>
          </p:nvPr>
        </p:nvSpPr>
        <p:spPr>
          <a:xfrm>
            <a:off x="6369866"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17" name="Text Placeholder 6">
            <a:extLst>
              <a:ext uri="{FF2B5EF4-FFF2-40B4-BE49-F238E27FC236}">
                <a16:creationId xmlns:a16="http://schemas.microsoft.com/office/drawing/2014/main" id="{C7E9D703-5CA2-9140-8FAC-105F10CB837C}"/>
              </a:ext>
            </a:extLst>
          </p:cNvPr>
          <p:cNvSpPr>
            <a:spLocks noGrp="1"/>
          </p:cNvSpPr>
          <p:nvPr>
            <p:ph type="body" sz="quarter" idx="20"/>
          </p:nvPr>
        </p:nvSpPr>
        <p:spPr>
          <a:xfrm>
            <a:off x="9143019" y="2213711"/>
            <a:ext cx="2377440" cy="492443"/>
          </a:xfrm>
        </p:spPr>
        <p:txBody>
          <a:bodyPr/>
          <a:lstStyle>
            <a:lvl1pPr algn="ctr">
              <a:defRPr lang="en-US" sz="1600" kern="1200" smtClean="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1pPr>
            <a:lvl2pPr>
              <a:spcBef>
                <a:spcPts val="0"/>
              </a:spcBef>
              <a:defRPr sz="1400"/>
            </a:lvl2pPr>
            <a:lvl3pPr marL="171450" indent="-171450">
              <a:spcAft>
                <a:spcPts val="0"/>
              </a:spcAft>
              <a:buFont typeface="Arial" panose="020B0604020202020204" pitchFamily="34" charset="0"/>
              <a:buChar char="•"/>
              <a:defRPr sz="1200"/>
            </a:lvl3pPr>
          </a:lstStyle>
          <a:p>
            <a:pPr lvl="0"/>
            <a:r>
              <a:rPr lang="en-US"/>
              <a:t>Click to edit Master text styles</a:t>
            </a:r>
          </a:p>
        </p:txBody>
      </p:sp>
      <p:sp>
        <p:nvSpPr>
          <p:cNvPr id="34" name="Text Placeholder 4">
            <a:extLst>
              <a:ext uri="{FF2B5EF4-FFF2-40B4-BE49-F238E27FC236}">
                <a16:creationId xmlns:a16="http://schemas.microsoft.com/office/drawing/2014/main" id="{3B7752E9-F95E-D327-792E-46BF4F4EC09A}"/>
              </a:ext>
            </a:extLst>
          </p:cNvPr>
          <p:cNvSpPr>
            <a:spLocks noGrp="1"/>
          </p:cNvSpPr>
          <p:nvPr>
            <p:ph type="body" sz="quarter" idx="29"/>
          </p:nvPr>
        </p:nvSpPr>
        <p:spPr>
          <a:xfrm>
            <a:off x="9188739" y="3116606"/>
            <a:ext cx="2286000" cy="164305"/>
          </a:xfrm>
        </p:spPr>
        <p:txBody>
          <a:bodyPr/>
          <a:lstStyle>
            <a:lvl1pPr marL="182880" indent="-182880">
              <a:spcBef>
                <a:spcPts val="0"/>
              </a:spcBef>
              <a:spcAft>
                <a:spcPts val="600"/>
              </a:spcAft>
              <a:buFont typeface="Arial" panose="020B0604020202020204" pitchFamily="34" charset="0"/>
              <a:buChar char="•"/>
              <a:defRPr sz="1400"/>
            </a:lvl1pPr>
            <a:lvl2pPr marL="0" indent="0">
              <a:buFont typeface="Arial" panose="020B0604020202020204" pitchFamily="34" charset="0"/>
              <a:buNone/>
              <a:defRPr sz="1200"/>
            </a:lvl2pPr>
            <a:lvl3pPr marL="171450" indent="-171450">
              <a:buFont typeface="Arial" panose="020B0604020202020204" pitchFamily="34" charset="0"/>
              <a:buChar char="•"/>
              <a:defRPr sz="1050"/>
            </a:lvl3pPr>
            <a:lvl4pPr marL="171450" indent="-171450">
              <a:buFont typeface="Arial" panose="020B0604020202020204" pitchFamily="34" charset="0"/>
              <a:buChar char="•"/>
              <a:defRPr sz="1000"/>
            </a:lvl4pPr>
            <a:lvl5pPr marL="171450" indent="-171450">
              <a:buFont typeface="Arial" panose="020B0604020202020204" pitchFamily="34" charset="0"/>
              <a:buChar char="•"/>
              <a:defRPr sz="1000"/>
            </a:lvl5pPr>
          </a:lstStyle>
          <a:p>
            <a:pPr lvl="0"/>
            <a:r>
              <a:rPr lang="en-US"/>
              <a:t>Click to edit Master text styles</a:t>
            </a:r>
          </a:p>
        </p:txBody>
      </p:sp>
      <p:sp>
        <p:nvSpPr>
          <p:cNvPr id="37" name="Text Placeholder 4">
            <a:extLst>
              <a:ext uri="{FF2B5EF4-FFF2-40B4-BE49-F238E27FC236}">
                <a16:creationId xmlns:a16="http://schemas.microsoft.com/office/drawing/2014/main" id="{CD83B2AA-83D9-0001-89F6-B601D9BE44D9}"/>
              </a:ext>
            </a:extLst>
          </p:cNvPr>
          <p:cNvSpPr>
            <a:spLocks noGrp="1"/>
          </p:cNvSpPr>
          <p:nvPr>
            <p:ph type="body" sz="quarter" idx="32"/>
          </p:nvPr>
        </p:nvSpPr>
        <p:spPr>
          <a:xfrm>
            <a:off x="9188739" y="5095265"/>
            <a:ext cx="2286000" cy="184666"/>
          </a:xfrm>
        </p:spPr>
        <p:txBody>
          <a:bodyPr/>
          <a:lstStyle>
            <a:lvl1pPr>
              <a:spcAft>
                <a:spcPts val="120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6" name="Title 5">
            <a:extLst>
              <a:ext uri="{FF2B5EF4-FFF2-40B4-BE49-F238E27FC236}">
                <a16:creationId xmlns:a16="http://schemas.microsoft.com/office/drawing/2014/main" id="{A6A88CCA-CF1B-2217-4FF6-45FAC257166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25271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11_TITLE &amp; SU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50E10-653B-9779-E6E5-2A3B1D8649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120746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Placeholder 4">
            <a:extLst>
              <a:ext uri="{FF2B5EF4-FFF2-40B4-BE49-F238E27FC236}">
                <a16:creationId xmlns:a16="http://schemas.microsoft.com/office/drawing/2014/main" id="{E08D7329-B360-E4C3-BE4A-D053A659518E}"/>
              </a:ext>
            </a:extLst>
          </p:cNvPr>
          <p:cNvSpPr>
            <a:spLocks noGrp="1"/>
          </p:cNvSpPr>
          <p:nvPr>
            <p:ph type="body" sz="quarter" idx="26"/>
          </p:nvPr>
        </p:nvSpPr>
        <p:spPr>
          <a:xfrm>
            <a:off x="1350882" y="145188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1" name="Text Placeholder 4">
            <a:extLst>
              <a:ext uri="{FF2B5EF4-FFF2-40B4-BE49-F238E27FC236}">
                <a16:creationId xmlns:a16="http://schemas.microsoft.com/office/drawing/2014/main" id="{7C4793F5-0F8F-1492-BCD7-F1EE738447C2}"/>
              </a:ext>
            </a:extLst>
          </p:cNvPr>
          <p:cNvSpPr>
            <a:spLocks noGrp="1"/>
          </p:cNvSpPr>
          <p:nvPr>
            <p:ph type="body" sz="quarter" idx="27"/>
          </p:nvPr>
        </p:nvSpPr>
        <p:spPr>
          <a:xfrm>
            <a:off x="1350882" y="208347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2" name="Text Placeholder 4">
            <a:extLst>
              <a:ext uri="{FF2B5EF4-FFF2-40B4-BE49-F238E27FC236}">
                <a16:creationId xmlns:a16="http://schemas.microsoft.com/office/drawing/2014/main" id="{27FC1D42-8989-E584-054B-778D685C63BD}"/>
              </a:ext>
            </a:extLst>
          </p:cNvPr>
          <p:cNvSpPr>
            <a:spLocks noGrp="1"/>
          </p:cNvSpPr>
          <p:nvPr>
            <p:ph type="body" sz="quarter" idx="28"/>
          </p:nvPr>
        </p:nvSpPr>
        <p:spPr>
          <a:xfrm>
            <a:off x="1350882" y="2897999"/>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3" name="Text Placeholder 4">
            <a:extLst>
              <a:ext uri="{FF2B5EF4-FFF2-40B4-BE49-F238E27FC236}">
                <a16:creationId xmlns:a16="http://schemas.microsoft.com/office/drawing/2014/main" id="{FA68AB03-35AF-1364-7A81-EB5DA8908E0D}"/>
              </a:ext>
            </a:extLst>
          </p:cNvPr>
          <p:cNvSpPr>
            <a:spLocks noGrp="1"/>
          </p:cNvSpPr>
          <p:nvPr>
            <p:ph type="body" sz="quarter" idx="29"/>
          </p:nvPr>
        </p:nvSpPr>
        <p:spPr>
          <a:xfrm>
            <a:off x="1350882" y="3601113"/>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4" name="Text Placeholder 4">
            <a:extLst>
              <a:ext uri="{FF2B5EF4-FFF2-40B4-BE49-F238E27FC236}">
                <a16:creationId xmlns:a16="http://schemas.microsoft.com/office/drawing/2014/main" id="{B03114E0-8B4C-2682-3CC6-B46292F5C5A8}"/>
              </a:ext>
            </a:extLst>
          </p:cNvPr>
          <p:cNvSpPr>
            <a:spLocks noGrp="1"/>
          </p:cNvSpPr>
          <p:nvPr>
            <p:ph type="body" sz="quarter" idx="30"/>
          </p:nvPr>
        </p:nvSpPr>
        <p:spPr>
          <a:xfrm>
            <a:off x="1350882" y="4304227"/>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5" name="Text Placeholder 4">
            <a:extLst>
              <a:ext uri="{FF2B5EF4-FFF2-40B4-BE49-F238E27FC236}">
                <a16:creationId xmlns:a16="http://schemas.microsoft.com/office/drawing/2014/main" id="{0CAA7841-6A94-0423-C9A5-F0DAC13E1FE1}"/>
              </a:ext>
            </a:extLst>
          </p:cNvPr>
          <p:cNvSpPr>
            <a:spLocks noGrp="1"/>
          </p:cNvSpPr>
          <p:nvPr>
            <p:ph type="body" sz="quarter" idx="31"/>
          </p:nvPr>
        </p:nvSpPr>
        <p:spPr>
          <a:xfrm>
            <a:off x="1350882" y="5007341"/>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6" name="Text Placeholder 4">
            <a:extLst>
              <a:ext uri="{FF2B5EF4-FFF2-40B4-BE49-F238E27FC236}">
                <a16:creationId xmlns:a16="http://schemas.microsoft.com/office/drawing/2014/main" id="{7B5FD3B6-76B8-15BE-1095-920EE0124417}"/>
              </a:ext>
            </a:extLst>
          </p:cNvPr>
          <p:cNvSpPr>
            <a:spLocks noGrp="1"/>
          </p:cNvSpPr>
          <p:nvPr>
            <p:ph type="body" sz="quarter" idx="32"/>
          </p:nvPr>
        </p:nvSpPr>
        <p:spPr>
          <a:xfrm>
            <a:off x="1350882" y="5710455"/>
            <a:ext cx="4114800"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3421067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13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88963" y="1436688"/>
            <a:ext cx="7837487" cy="4832350"/>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6147743" y="1606821"/>
            <a:ext cx="5991630"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6372273" y="1794706"/>
            <a:ext cx="5454118"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8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3827204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6" name="framing box">
            <a:extLst>
              <a:ext uri="{FF2B5EF4-FFF2-40B4-BE49-F238E27FC236}">
                <a16:creationId xmlns:a16="http://schemas.microsoft.com/office/drawing/2014/main" id="{66D44BDC-1234-8860-5A7F-A42E452F34CE}"/>
              </a:ext>
              <a:ext uri="{C183D7F6-B498-43B3-948B-1728B52AA6E4}">
                <adec:decorative xmlns:adec="http://schemas.microsoft.com/office/drawing/2017/decorative" val="1"/>
              </a:ext>
            </a:extLst>
          </p:cNvPr>
          <p:cNvGrpSpPr/>
          <p:nvPr userDrawn="1"/>
        </p:nvGrpSpPr>
        <p:grpSpPr>
          <a:xfrm>
            <a:off x="511233" y="1362896"/>
            <a:ext cx="5440305" cy="5117683"/>
            <a:chOff x="491544" y="1827015"/>
            <a:chExt cx="2442111" cy="4161199"/>
          </a:xfrm>
        </p:grpSpPr>
        <p:sp>
          <p:nvSpPr>
            <p:cNvPr id="7" name="Rectangle 6">
              <a:extLst>
                <a:ext uri="{FF2B5EF4-FFF2-40B4-BE49-F238E27FC236}">
                  <a16:creationId xmlns:a16="http://schemas.microsoft.com/office/drawing/2014/main" id="{62A57D52-85B4-170C-F9E6-7E4CA2FEDB08}"/>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08FBDF10-C5FB-5887-0581-22881A23243A}"/>
                </a:ext>
              </a:extLst>
            </p:cNvPr>
            <p:cNvSpPr/>
            <p:nvPr/>
          </p:nvSpPr>
          <p:spPr bwMode="auto">
            <a:xfrm>
              <a:off x="563291" y="1954254"/>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9" name="Text">
            <a:extLst>
              <a:ext uri="{FF2B5EF4-FFF2-40B4-BE49-F238E27FC236}">
                <a16:creationId xmlns:a16="http://schemas.microsoft.com/office/drawing/2014/main" id="{F93E5693-0BBD-802B-62FE-18C703127FC8}"/>
              </a:ext>
            </a:extLst>
          </p:cNvPr>
          <p:cNvSpPr>
            <a:spLocks noGrp="1"/>
          </p:cNvSpPr>
          <p:nvPr>
            <p:ph type="body" sz="quarter" idx="12"/>
          </p:nvPr>
        </p:nvSpPr>
        <p:spPr>
          <a:xfrm>
            <a:off x="768102"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grpSp>
        <p:nvGrpSpPr>
          <p:cNvPr id="10" name="framing box">
            <a:extLst>
              <a:ext uri="{FF2B5EF4-FFF2-40B4-BE49-F238E27FC236}">
                <a16:creationId xmlns:a16="http://schemas.microsoft.com/office/drawing/2014/main" id="{0D291DB2-9DE1-D32A-FB5B-C5570C70B7DD}"/>
              </a:ext>
              <a:ext uri="{C183D7F6-B498-43B3-948B-1728B52AA6E4}">
                <adec:decorative xmlns:adec="http://schemas.microsoft.com/office/drawing/2017/decorative" val="1"/>
              </a:ext>
            </a:extLst>
          </p:cNvPr>
          <p:cNvGrpSpPr/>
          <p:nvPr userDrawn="1"/>
        </p:nvGrpSpPr>
        <p:grpSpPr>
          <a:xfrm>
            <a:off x="6242050" y="1362896"/>
            <a:ext cx="5440305" cy="5117683"/>
            <a:chOff x="491544" y="1827015"/>
            <a:chExt cx="2442111" cy="4161199"/>
          </a:xfrm>
        </p:grpSpPr>
        <p:sp>
          <p:nvSpPr>
            <p:cNvPr id="11" name="Rectangle 10">
              <a:extLst>
                <a:ext uri="{FF2B5EF4-FFF2-40B4-BE49-F238E27FC236}">
                  <a16:creationId xmlns:a16="http://schemas.microsoft.com/office/drawing/2014/main" id="{0AD9974F-C0CE-7C38-074F-DC70E4A61F3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CB87066F-CA32-AF01-8D46-6A845C6D9D0B}"/>
                </a:ext>
              </a:extLst>
            </p:cNvPr>
            <p:cNvSpPr/>
            <p:nvPr/>
          </p:nvSpPr>
          <p:spPr bwMode="auto">
            <a:xfrm>
              <a:off x="563291" y="1954255"/>
              <a:ext cx="2298616" cy="392403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3" name="Text">
            <a:extLst>
              <a:ext uri="{FF2B5EF4-FFF2-40B4-BE49-F238E27FC236}">
                <a16:creationId xmlns:a16="http://schemas.microsoft.com/office/drawing/2014/main" id="{4E2CA4D4-EAA3-6D5E-CAE3-5A5FDA3D63FE}"/>
              </a:ext>
            </a:extLst>
          </p:cNvPr>
          <p:cNvSpPr>
            <a:spLocks noGrp="1"/>
          </p:cNvSpPr>
          <p:nvPr>
            <p:ph type="body" sz="quarter" idx="13"/>
          </p:nvPr>
        </p:nvSpPr>
        <p:spPr>
          <a:xfrm>
            <a:off x="6498919" y="1698068"/>
            <a:ext cx="4848233" cy="993092"/>
          </a:xfrm>
        </p:spPr>
        <p:txBody>
          <a:bodyPr lIns="182880" rIns="182880"/>
          <a:lstStyle>
            <a:lvl1pPr>
              <a:spcBef>
                <a:spcPts val="0"/>
              </a:spcBef>
              <a:spcAft>
                <a:spcPts val="1200"/>
              </a:spcAft>
              <a:defRPr lang="en-US" sz="18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400" kern="1200" spc="0" baseline="0" dirty="0">
                <a:solidFill>
                  <a:schemeClr val="tx1"/>
                </a:solidFill>
                <a:latin typeface="+mn-lt"/>
                <a:ea typeface="+mn-ea"/>
                <a:cs typeface="+mn-cs"/>
              </a:defRPr>
            </a:lvl2pPr>
            <a:lvl3pPr>
              <a:spcBef>
                <a:spcPts val="0"/>
              </a:spcBef>
              <a:spcAft>
                <a:spcPts val="432"/>
              </a:spcAft>
              <a:defRPr sz="1400">
                <a:solidFill>
                  <a:schemeClr val="accent4"/>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2701917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739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730023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1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420300"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147227" y="457200"/>
            <a:ext cx="8793766" cy="5421962"/>
          </a:xfrm>
          <a:solidFill>
            <a:schemeClr val="tx1">
              <a:lumMod val="95000"/>
            </a:schemeClr>
          </a:solidFill>
        </p:spPr>
        <p:txBody>
          <a:bodyPr/>
          <a:lstStyle/>
          <a:p>
            <a:endParaRPr lang="en-US"/>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93688" y="2017713"/>
            <a:ext cx="6406469" cy="21919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26497" y="2160241"/>
            <a:ext cx="5554439"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3078726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3179801" cy="492443"/>
          </a:xfrm>
        </p:spPr>
        <p:txBody>
          <a:bodyPr/>
          <a:lstStyle>
            <a:lvl1pPr algn="l">
              <a:defRPr/>
            </a:lvl1pPr>
          </a:lstStyle>
          <a:p>
            <a:r>
              <a:rPr lang="en-US"/>
              <a:t>Click to edit Master title style</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3768064" y="310670"/>
            <a:ext cx="8188287" cy="5048642"/>
          </a:xfrm>
          <a:solidFill>
            <a:schemeClr val="tx1">
              <a:lumMod val="95000"/>
            </a:schemeClr>
          </a:solidFill>
        </p:spPr>
        <p:txBody>
          <a:bodyPr/>
          <a:lstStyle/>
          <a:p>
            <a:endParaRPr lang="en-US"/>
          </a:p>
        </p:txBody>
      </p:sp>
      <p:grpSp>
        <p:nvGrpSpPr>
          <p:cNvPr id="52" name="Group 51">
            <a:extLst>
              <a:ext uri="{FF2B5EF4-FFF2-40B4-BE49-F238E27FC236}">
                <a16:creationId xmlns:a16="http://schemas.microsoft.com/office/drawing/2014/main" id="{251DF9E3-4052-87B1-C426-DA0BF860FE60}"/>
              </a:ext>
            </a:extLst>
          </p:cNvPr>
          <p:cNvGrpSpPr/>
          <p:nvPr userDrawn="1"/>
        </p:nvGrpSpPr>
        <p:grpSpPr>
          <a:xfrm>
            <a:off x="2424021" y="4749312"/>
            <a:ext cx="2068877" cy="1499346"/>
            <a:chOff x="2204718" y="3826540"/>
            <a:chExt cx="2068877" cy="1271184"/>
          </a:xfrm>
        </p:grpSpPr>
        <p:sp>
          <p:nvSpPr>
            <p:cNvPr id="49" name="Rectangle 48">
              <a:extLst>
                <a:ext uri="{FF2B5EF4-FFF2-40B4-BE49-F238E27FC236}">
                  <a16:creationId xmlns:a16="http://schemas.microsoft.com/office/drawing/2014/main" id="{44C8FEBA-4B12-A5BA-235E-4AA2CFF2942F}"/>
                </a:ext>
              </a:extLst>
            </p:cNvPr>
            <p:cNvSpPr/>
            <p:nvPr userDrawn="1"/>
          </p:nvSpPr>
          <p:spPr bwMode="auto">
            <a:xfrm>
              <a:off x="2204718" y="3826540"/>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0" name="Rectangle 49">
              <a:extLst>
                <a:ext uri="{FF2B5EF4-FFF2-40B4-BE49-F238E27FC236}">
                  <a16:creationId xmlns:a16="http://schemas.microsoft.com/office/drawing/2014/main" id="{E6865359-0F99-52C6-B3BE-994C69B26264}"/>
                </a:ext>
              </a:extLst>
            </p:cNvPr>
            <p:cNvSpPr/>
            <p:nvPr userDrawn="1"/>
          </p:nvSpPr>
          <p:spPr bwMode="auto">
            <a:xfrm>
              <a:off x="2307379" y="3949382"/>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46" name="framing box">
            <a:extLst>
              <a:ext uri="{FF2B5EF4-FFF2-40B4-BE49-F238E27FC236}">
                <a16:creationId xmlns:a16="http://schemas.microsoft.com/office/drawing/2014/main" id="{25FAD9A0-9396-F2C8-33CE-968CAE02F052}"/>
              </a:ext>
              <a:ext uri="{C183D7F6-B498-43B3-948B-1728B52AA6E4}">
                <adec:decorative xmlns:adec="http://schemas.microsoft.com/office/drawing/2017/decorative" val="1"/>
              </a:ext>
            </a:extLst>
          </p:cNvPr>
          <p:cNvGrpSpPr/>
          <p:nvPr userDrawn="1"/>
        </p:nvGrpSpPr>
        <p:grpSpPr>
          <a:xfrm>
            <a:off x="4595559" y="4749312"/>
            <a:ext cx="4181729" cy="1794621"/>
            <a:chOff x="491544" y="1827015"/>
            <a:chExt cx="2442111" cy="4161199"/>
          </a:xfrm>
        </p:grpSpPr>
        <p:sp>
          <p:nvSpPr>
            <p:cNvPr id="47" name="Rectangle 46">
              <a:extLst>
                <a:ext uri="{FF2B5EF4-FFF2-40B4-BE49-F238E27FC236}">
                  <a16:creationId xmlns:a16="http://schemas.microsoft.com/office/drawing/2014/main" id="{5D419869-F10D-8D0F-4CB3-CB0CD8EC9469}"/>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48" name="Rectangle 47">
              <a:extLst>
                <a:ext uri="{FF2B5EF4-FFF2-40B4-BE49-F238E27FC236}">
                  <a16:creationId xmlns:a16="http://schemas.microsoft.com/office/drawing/2014/main" id="{723E14CF-1067-2436-3023-7159D56E448D}"/>
                </a:ext>
              </a:extLst>
            </p:cNvPr>
            <p:cNvSpPr/>
            <p:nvPr/>
          </p:nvSpPr>
          <p:spPr bwMode="auto">
            <a:xfrm>
              <a:off x="556293" y="2143188"/>
              <a:ext cx="2312612" cy="352885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51" name="Group 50">
            <a:extLst>
              <a:ext uri="{FF2B5EF4-FFF2-40B4-BE49-F238E27FC236}">
                <a16:creationId xmlns:a16="http://schemas.microsoft.com/office/drawing/2014/main" id="{A570B83A-7983-5C2D-BD46-5C720E360693}"/>
              </a:ext>
            </a:extLst>
          </p:cNvPr>
          <p:cNvGrpSpPr/>
          <p:nvPr userDrawn="1"/>
        </p:nvGrpSpPr>
        <p:grpSpPr>
          <a:xfrm>
            <a:off x="252483" y="4749312"/>
            <a:ext cx="2068877" cy="1271184"/>
            <a:chOff x="135841" y="3829715"/>
            <a:chExt cx="2068877" cy="1271184"/>
          </a:xfrm>
        </p:grpSpPr>
        <p:sp>
          <p:nvSpPr>
            <p:cNvPr id="34" name="Rectangle 33">
              <a:extLst>
                <a:ext uri="{FF2B5EF4-FFF2-40B4-BE49-F238E27FC236}">
                  <a16:creationId xmlns:a16="http://schemas.microsoft.com/office/drawing/2014/main" id="{58C4E069-2B9B-505B-B157-81E478E60D5C}"/>
                </a:ext>
              </a:extLst>
            </p:cNvPr>
            <p:cNvSpPr/>
            <p:nvPr/>
          </p:nvSpPr>
          <p:spPr bwMode="auto">
            <a:xfrm>
              <a:off x="135841" y="3829715"/>
              <a:ext cx="2068877" cy="1271184"/>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5" name="Rectangle 34">
              <a:extLst>
                <a:ext uri="{FF2B5EF4-FFF2-40B4-BE49-F238E27FC236}">
                  <a16:creationId xmlns:a16="http://schemas.microsoft.com/office/drawing/2014/main" id="{1DC024EA-DCCB-125B-08D2-B4BCFDCDDE4F}"/>
                </a:ext>
              </a:extLst>
            </p:cNvPr>
            <p:cNvSpPr/>
            <p:nvPr/>
          </p:nvSpPr>
          <p:spPr bwMode="auto">
            <a:xfrm>
              <a:off x="238502" y="3952557"/>
              <a:ext cx="1863555" cy="1025500"/>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p:nvGrpSpPr>
        <p:grpSpPr>
          <a:xfrm>
            <a:off x="246293" y="2647106"/>
            <a:ext cx="5991630" cy="2017428"/>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5"/>
              <a:ext cx="2340859" cy="373585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userDrawn="1">
            <p:ph type="body" sz="quarter" idx="12"/>
          </p:nvPr>
        </p:nvSpPr>
        <p:spPr>
          <a:xfrm>
            <a:off x="381123" y="2834991"/>
            <a:ext cx="5543817" cy="1188018"/>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4E322A93-A520-6D3A-D83F-0AD6943A159F}"/>
              </a:ext>
            </a:extLst>
          </p:cNvPr>
          <p:cNvSpPr>
            <a:spLocks noGrp="1"/>
          </p:cNvSpPr>
          <p:nvPr userDrawn="1">
            <p:ph type="body" sz="quarter" idx="13"/>
          </p:nvPr>
        </p:nvSpPr>
        <p:spPr>
          <a:xfrm>
            <a:off x="311541" y="4956960"/>
            <a:ext cx="1921699" cy="369332"/>
          </a:xfrm>
        </p:spPr>
        <p:txBody>
          <a:bodyPr lIns="182880" rIns="182880"/>
          <a:lstStyle>
            <a:lvl1pPr>
              <a:spcBef>
                <a:spcPts val="0"/>
              </a:spcBef>
              <a:spcAft>
                <a:spcPts val="12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050" kern="1200" spc="0" baseline="0" dirty="0">
                <a:solidFill>
                  <a:schemeClr val="tx1"/>
                </a:solidFill>
                <a:latin typeface="+mn-lt"/>
                <a:ea typeface="+mn-ea"/>
                <a:cs typeface="+mn-cs"/>
              </a:defRPr>
            </a:lvl2pPr>
            <a:lvl3pPr>
              <a:spcBef>
                <a:spcPts val="0"/>
              </a:spcBef>
              <a:spcAft>
                <a:spcPts val="432"/>
              </a:spcAft>
              <a:defRPr sz="10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F1661B26-10EF-891C-8A00-834E9CD4B621}"/>
              </a:ext>
            </a:extLst>
          </p:cNvPr>
          <p:cNvSpPr>
            <a:spLocks noGrp="1"/>
          </p:cNvSpPr>
          <p:nvPr userDrawn="1">
            <p:ph type="body" sz="quarter" idx="14"/>
          </p:nvPr>
        </p:nvSpPr>
        <p:spPr>
          <a:xfrm>
            <a:off x="2464669" y="4956960"/>
            <a:ext cx="1943111" cy="860748"/>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8" name="Text">
            <a:extLst>
              <a:ext uri="{FF2B5EF4-FFF2-40B4-BE49-F238E27FC236}">
                <a16:creationId xmlns:a16="http://schemas.microsoft.com/office/drawing/2014/main" id="{039E15BF-285A-2F18-F13A-371D5FCFCE51}"/>
              </a:ext>
            </a:extLst>
          </p:cNvPr>
          <p:cNvSpPr>
            <a:spLocks noGrp="1"/>
          </p:cNvSpPr>
          <p:nvPr userDrawn="1">
            <p:ph type="body" sz="quarter" idx="15"/>
          </p:nvPr>
        </p:nvSpPr>
        <p:spPr>
          <a:xfrm>
            <a:off x="4697257" y="4956960"/>
            <a:ext cx="3959982" cy="676083"/>
          </a:xfrm>
        </p:spPr>
        <p:txBody>
          <a:bodyPr lIns="182880" rIns="182880"/>
          <a:lstStyle>
            <a:lvl1pPr>
              <a:spcBef>
                <a:spcPts val="0"/>
              </a:spcBef>
              <a:spcAft>
                <a:spcPts val="600"/>
              </a:spcAft>
              <a:defRPr lang="en-US" sz="12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118399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4085337" cy="492443"/>
          </a:xfrm>
        </p:spPr>
        <p:txBody>
          <a:bodyPr/>
          <a:lstStyle>
            <a:lvl1pPr algn="l">
              <a:defRPr/>
            </a:lvl1pPr>
          </a:lstStyle>
          <a:p>
            <a:r>
              <a:rPr lang="en-US"/>
              <a:t>Click to edit Master</a:t>
            </a:r>
          </a:p>
        </p:txBody>
      </p:sp>
      <p:grpSp>
        <p:nvGrpSpPr>
          <p:cNvPr id="2" name="framing box">
            <a:extLst>
              <a:ext uri="{FF2B5EF4-FFF2-40B4-BE49-F238E27FC236}">
                <a16:creationId xmlns:a16="http://schemas.microsoft.com/office/drawing/2014/main" id="{1D26EC85-E84A-BB14-621E-43F3797105B2}"/>
              </a:ext>
              <a:ext uri="{C183D7F6-B498-43B3-948B-1728B52AA6E4}">
                <adec:decorative xmlns:adec="http://schemas.microsoft.com/office/drawing/2017/decorative" val="1"/>
              </a:ext>
            </a:extLst>
          </p:cNvPr>
          <p:cNvGrpSpPr/>
          <p:nvPr userDrawn="1"/>
        </p:nvGrpSpPr>
        <p:grpSpPr>
          <a:xfrm>
            <a:off x="252585" y="1465075"/>
            <a:ext cx="4600309" cy="2664665"/>
            <a:chOff x="491544" y="1827015"/>
            <a:chExt cx="2442111" cy="4161199"/>
          </a:xfrm>
        </p:grpSpPr>
        <p:sp>
          <p:nvSpPr>
            <p:cNvPr id="4" name="Rectangle 3">
              <a:extLst>
                <a:ext uri="{FF2B5EF4-FFF2-40B4-BE49-F238E27FC236}">
                  <a16:creationId xmlns:a16="http://schemas.microsoft.com/office/drawing/2014/main" id="{B613C455-98FD-7BC8-5AC8-4515F4FC9EEE}"/>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5" name="Rectangle 4">
              <a:extLst>
                <a:ext uri="{FF2B5EF4-FFF2-40B4-BE49-F238E27FC236}">
                  <a16:creationId xmlns:a16="http://schemas.microsoft.com/office/drawing/2014/main" id="{4D00A6F4-CEDB-6C1B-DDDD-569754B15818}"/>
                </a:ext>
              </a:extLst>
            </p:cNvPr>
            <p:cNvSpPr/>
            <p:nvPr/>
          </p:nvSpPr>
          <p:spPr bwMode="auto">
            <a:xfrm>
              <a:off x="542170" y="2039686"/>
              <a:ext cx="2340859" cy="3735859"/>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B2EE9E5D-3C53-C1E8-B60E-C3466464CA1C}"/>
              </a:ext>
            </a:extLst>
          </p:cNvPr>
          <p:cNvSpPr>
            <a:spLocks noGrp="1"/>
          </p:cNvSpPr>
          <p:nvPr>
            <p:ph type="body" sz="quarter" idx="12"/>
          </p:nvPr>
        </p:nvSpPr>
        <p:spPr>
          <a:xfrm>
            <a:off x="430582" y="1787178"/>
            <a:ext cx="4243018" cy="1516313"/>
          </a:xfrm>
        </p:spPr>
        <p:txBody>
          <a:bodyPr lIns="182880" rIns="182880"/>
          <a:lstStyle>
            <a:lvl1pP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800" kern="1200" spc="0" baseline="0" dirty="0">
                <a:solidFill>
                  <a:schemeClr val="tx1"/>
                </a:solidFill>
                <a:latin typeface="+mn-lt"/>
                <a:ea typeface="+mn-ea"/>
                <a:cs typeface="+mn-cs"/>
              </a:defRPr>
            </a:lvl2pPr>
            <a:lvl3pP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9" name="Picture Placeholder 8">
            <a:extLst>
              <a:ext uri="{FF2B5EF4-FFF2-40B4-BE49-F238E27FC236}">
                <a16:creationId xmlns:a16="http://schemas.microsoft.com/office/drawing/2014/main" id="{C146B19A-EF7B-6496-0531-C9C48BCADEA4}"/>
              </a:ext>
            </a:extLst>
          </p:cNvPr>
          <p:cNvSpPr>
            <a:spLocks noGrp="1"/>
          </p:cNvSpPr>
          <p:nvPr>
            <p:ph type="pic" sz="quarter" idx="10"/>
          </p:nvPr>
        </p:nvSpPr>
        <p:spPr>
          <a:xfrm>
            <a:off x="5008562" y="0"/>
            <a:ext cx="7183438" cy="6858000"/>
          </a:xfrm>
          <a:solidFill>
            <a:schemeClr val="tx1">
              <a:lumMod val="95000"/>
            </a:schemeClr>
          </a:solidFill>
        </p:spPr>
        <p:txBody>
          <a:bodyPr/>
          <a:lstStyle/>
          <a:p>
            <a:endParaRPr lang="en-US"/>
          </a:p>
        </p:txBody>
      </p:sp>
    </p:spTree>
    <p:extLst>
      <p:ext uri="{BB962C8B-B14F-4D97-AF65-F5344CB8AC3E}">
        <p14:creationId xmlns:p14="http://schemas.microsoft.com/office/powerpoint/2010/main" val="388955289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18_TITLE &amp; SUB">
    <p:spTree>
      <p:nvGrpSpPr>
        <p:cNvPr id="1" name=""/>
        <p:cNvGrpSpPr/>
        <p:nvPr/>
      </p:nvGrpSpPr>
      <p:grpSpPr>
        <a:xfrm>
          <a:off x="0" y="0"/>
          <a:ext cx="0" cy="0"/>
          <a:chOff x="0" y="0"/>
          <a:chExt cx="0" cy="0"/>
        </a:xfrm>
      </p:grpSpPr>
      <p:grpSp>
        <p:nvGrpSpPr>
          <p:cNvPr id="11" name="framing box">
            <a:extLst>
              <a:ext uri="{FF2B5EF4-FFF2-40B4-BE49-F238E27FC236}">
                <a16:creationId xmlns:a16="http://schemas.microsoft.com/office/drawing/2014/main" id="{56B5A630-1B2E-395E-706D-5BC568775085}"/>
              </a:ext>
              <a:ext uri="{C183D7F6-B498-43B3-948B-1728B52AA6E4}">
                <adec:decorative xmlns:adec="http://schemas.microsoft.com/office/drawing/2017/decorative" val="1"/>
              </a:ext>
            </a:extLst>
          </p:cNvPr>
          <p:cNvGrpSpPr/>
          <p:nvPr userDrawn="1"/>
        </p:nvGrpSpPr>
        <p:grpSpPr>
          <a:xfrm>
            <a:off x="6257032" y="1465075"/>
            <a:ext cx="5115481" cy="4803963"/>
            <a:chOff x="491544" y="1827015"/>
            <a:chExt cx="2442111" cy="4161199"/>
          </a:xfrm>
        </p:grpSpPr>
        <p:sp>
          <p:nvSpPr>
            <p:cNvPr id="12" name="Rectangle 11">
              <a:extLst>
                <a:ext uri="{FF2B5EF4-FFF2-40B4-BE49-F238E27FC236}">
                  <a16:creationId xmlns:a16="http://schemas.microsoft.com/office/drawing/2014/main" id="{F25E9CFA-1553-A626-5C02-9E98E057A026}"/>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18D6B971-CCC4-96FB-932A-7F9B6BE49EC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grpSp>
        <p:nvGrpSpPr>
          <p:cNvPr id="7" name="framing box">
            <a:extLst>
              <a:ext uri="{FF2B5EF4-FFF2-40B4-BE49-F238E27FC236}">
                <a16:creationId xmlns:a16="http://schemas.microsoft.com/office/drawing/2014/main" id="{FC76BF30-21E2-7EA1-E05C-41150ACDDE41}"/>
              </a:ext>
              <a:ext uri="{C183D7F6-B498-43B3-948B-1728B52AA6E4}">
                <adec:decorative xmlns:adec="http://schemas.microsoft.com/office/drawing/2017/decorative" val="1"/>
              </a:ext>
            </a:extLst>
          </p:cNvPr>
          <p:cNvGrpSpPr/>
          <p:nvPr userDrawn="1"/>
        </p:nvGrpSpPr>
        <p:grpSpPr>
          <a:xfrm>
            <a:off x="713441" y="1465075"/>
            <a:ext cx="5115481" cy="4803963"/>
            <a:chOff x="491544" y="1827015"/>
            <a:chExt cx="2442111" cy="4161199"/>
          </a:xfrm>
        </p:grpSpPr>
        <p:sp>
          <p:nvSpPr>
            <p:cNvPr id="8" name="Rectangle 7">
              <a:extLst>
                <a:ext uri="{FF2B5EF4-FFF2-40B4-BE49-F238E27FC236}">
                  <a16:creationId xmlns:a16="http://schemas.microsoft.com/office/drawing/2014/main" id="{160EFC5E-9347-5B76-DF36-AAFAF9C52A7D}"/>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7A7535BB-45AD-E547-F964-6AEC6C39712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0" name="Text">
            <a:extLst>
              <a:ext uri="{FF2B5EF4-FFF2-40B4-BE49-F238E27FC236}">
                <a16:creationId xmlns:a16="http://schemas.microsoft.com/office/drawing/2014/main" id="{4C037970-EDE2-C91E-ADCE-4CCD8B2516AE}"/>
              </a:ext>
            </a:extLst>
          </p:cNvPr>
          <p:cNvSpPr>
            <a:spLocks noGrp="1"/>
          </p:cNvSpPr>
          <p:nvPr>
            <p:ph type="body" sz="quarter" idx="12"/>
          </p:nvPr>
        </p:nvSpPr>
        <p:spPr>
          <a:xfrm>
            <a:off x="819486"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6" name="Text">
            <a:extLst>
              <a:ext uri="{FF2B5EF4-FFF2-40B4-BE49-F238E27FC236}">
                <a16:creationId xmlns:a16="http://schemas.microsoft.com/office/drawing/2014/main" id="{C58B0EB6-9930-8EC4-37DF-4FF9E179C4EC}"/>
              </a:ext>
            </a:extLst>
          </p:cNvPr>
          <p:cNvSpPr>
            <a:spLocks noGrp="1"/>
          </p:cNvSpPr>
          <p:nvPr>
            <p:ph type="body" sz="quarter" idx="15"/>
          </p:nvPr>
        </p:nvSpPr>
        <p:spPr>
          <a:xfrm>
            <a:off x="862518" y="3634664"/>
            <a:ext cx="1607632"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7" name="Text">
            <a:extLst>
              <a:ext uri="{FF2B5EF4-FFF2-40B4-BE49-F238E27FC236}">
                <a16:creationId xmlns:a16="http://schemas.microsoft.com/office/drawing/2014/main" id="{362BC757-63A8-37BE-B7F5-6D7E81414245}"/>
              </a:ext>
            </a:extLst>
          </p:cNvPr>
          <p:cNvSpPr>
            <a:spLocks noGrp="1"/>
          </p:cNvSpPr>
          <p:nvPr>
            <p:ph type="body" sz="quarter" idx="16"/>
          </p:nvPr>
        </p:nvSpPr>
        <p:spPr>
          <a:xfrm>
            <a:off x="2466109" y="3634664"/>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8" name="Text">
            <a:extLst>
              <a:ext uri="{FF2B5EF4-FFF2-40B4-BE49-F238E27FC236}">
                <a16:creationId xmlns:a16="http://schemas.microsoft.com/office/drawing/2014/main" id="{7B4B7A5D-3421-4692-5A17-3E7580330090}"/>
              </a:ext>
            </a:extLst>
          </p:cNvPr>
          <p:cNvSpPr>
            <a:spLocks noGrp="1"/>
          </p:cNvSpPr>
          <p:nvPr>
            <p:ph type="body" sz="quarter" idx="17"/>
          </p:nvPr>
        </p:nvSpPr>
        <p:spPr>
          <a:xfrm>
            <a:off x="3776358" y="3634664"/>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2" name="Text">
            <a:extLst>
              <a:ext uri="{FF2B5EF4-FFF2-40B4-BE49-F238E27FC236}">
                <a16:creationId xmlns:a16="http://schemas.microsoft.com/office/drawing/2014/main" id="{9E7BB6CA-E8AE-5880-BD0F-CB5E4C747CCE}"/>
              </a:ext>
            </a:extLst>
          </p:cNvPr>
          <p:cNvSpPr>
            <a:spLocks noGrp="1"/>
          </p:cNvSpPr>
          <p:nvPr>
            <p:ph type="body" sz="quarter" idx="18"/>
          </p:nvPr>
        </p:nvSpPr>
        <p:spPr>
          <a:xfrm>
            <a:off x="862517" y="4887930"/>
            <a:ext cx="156333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3" name="Text">
            <a:extLst>
              <a:ext uri="{FF2B5EF4-FFF2-40B4-BE49-F238E27FC236}">
                <a16:creationId xmlns:a16="http://schemas.microsoft.com/office/drawing/2014/main" id="{8AD88ACA-8ABE-FEFE-218E-7CA73C44F23F}"/>
              </a:ext>
            </a:extLst>
          </p:cNvPr>
          <p:cNvSpPr>
            <a:spLocks noGrp="1"/>
          </p:cNvSpPr>
          <p:nvPr>
            <p:ph type="body" sz="quarter" idx="19"/>
          </p:nvPr>
        </p:nvSpPr>
        <p:spPr>
          <a:xfrm>
            <a:off x="2466109" y="4887930"/>
            <a:ext cx="1314291"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24" name="Text">
            <a:extLst>
              <a:ext uri="{FF2B5EF4-FFF2-40B4-BE49-F238E27FC236}">
                <a16:creationId xmlns:a16="http://schemas.microsoft.com/office/drawing/2014/main" id="{E1BC2C54-33E6-5382-F419-21ED4B467EB6}"/>
              </a:ext>
            </a:extLst>
          </p:cNvPr>
          <p:cNvSpPr>
            <a:spLocks noGrp="1"/>
          </p:cNvSpPr>
          <p:nvPr>
            <p:ph type="body" sz="quarter" idx="20"/>
          </p:nvPr>
        </p:nvSpPr>
        <p:spPr>
          <a:xfrm>
            <a:off x="3776358" y="4887930"/>
            <a:ext cx="1846668" cy="276999"/>
          </a:xfrm>
        </p:spPr>
        <p:txBody>
          <a:bodyPr lIns="182880" rIns="182880"/>
          <a:lstStyle>
            <a:lvl1pPr algn="ctr">
              <a:spcBef>
                <a:spcPts val="0"/>
              </a:spcBef>
              <a:spcAft>
                <a:spcPts val="1200"/>
              </a:spcAft>
              <a:defRPr lang="en-US" sz="1800" kern="1200" spc="0" baseline="0" dirty="0">
                <a:solidFill>
                  <a:schemeClr val="tx1"/>
                </a:solidFill>
                <a:latin typeface="+mn-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a:t>
            </a:r>
          </a:p>
        </p:txBody>
      </p:sp>
      <p:sp>
        <p:nvSpPr>
          <p:cNvPr id="14" name="Text">
            <a:extLst>
              <a:ext uri="{FF2B5EF4-FFF2-40B4-BE49-F238E27FC236}">
                <a16:creationId xmlns:a16="http://schemas.microsoft.com/office/drawing/2014/main" id="{E68FF06C-64D5-AF84-6406-014BD02A2089}"/>
              </a:ext>
            </a:extLst>
          </p:cNvPr>
          <p:cNvSpPr>
            <a:spLocks noGrp="1"/>
          </p:cNvSpPr>
          <p:nvPr>
            <p:ph type="body" sz="quarter" idx="13"/>
          </p:nvPr>
        </p:nvSpPr>
        <p:spPr>
          <a:xfrm>
            <a:off x="6363077" y="1818467"/>
            <a:ext cx="4864207" cy="1188018"/>
          </a:xfrm>
        </p:spPr>
        <p:txBody>
          <a:bodyPr lIns="182880" rIns="182880"/>
          <a:lstStyle>
            <a:lvl1pPr algn="ctr">
              <a:spcBef>
                <a:spcPts val="0"/>
              </a:spcBef>
              <a:spcAft>
                <a:spcPts val="120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432"/>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15" name="Text">
            <a:extLst>
              <a:ext uri="{FF2B5EF4-FFF2-40B4-BE49-F238E27FC236}">
                <a16:creationId xmlns:a16="http://schemas.microsoft.com/office/drawing/2014/main" id="{014ABA2F-5855-62FF-C26D-39FFCB381493}"/>
              </a:ext>
            </a:extLst>
          </p:cNvPr>
          <p:cNvSpPr>
            <a:spLocks noGrp="1"/>
          </p:cNvSpPr>
          <p:nvPr>
            <p:ph type="body" sz="quarter" idx="14"/>
          </p:nvPr>
        </p:nvSpPr>
        <p:spPr>
          <a:xfrm>
            <a:off x="6363077" y="3634664"/>
            <a:ext cx="4864207" cy="919226"/>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Tree>
    <p:extLst>
      <p:ext uri="{BB962C8B-B14F-4D97-AF65-F5344CB8AC3E}">
        <p14:creationId xmlns:p14="http://schemas.microsoft.com/office/powerpoint/2010/main" val="1071397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1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1" name="Text">
            <a:extLst>
              <a:ext uri="{FF2B5EF4-FFF2-40B4-BE49-F238E27FC236}">
                <a16:creationId xmlns:a16="http://schemas.microsoft.com/office/drawing/2014/main" id="{62386ECC-9432-9E97-E568-EC685CC063F1}"/>
              </a:ext>
            </a:extLst>
          </p:cNvPr>
          <p:cNvSpPr>
            <a:spLocks noGrp="1"/>
          </p:cNvSpPr>
          <p:nvPr>
            <p:ph type="body" sz="quarter" idx="12"/>
          </p:nvPr>
        </p:nvSpPr>
        <p:spPr>
          <a:xfrm>
            <a:off x="93743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5" name="Text">
            <a:extLst>
              <a:ext uri="{FF2B5EF4-FFF2-40B4-BE49-F238E27FC236}">
                <a16:creationId xmlns:a16="http://schemas.microsoft.com/office/drawing/2014/main" id="{9B0F3132-F571-D197-DF66-DB76478BE9E1}"/>
              </a:ext>
            </a:extLst>
          </p:cNvPr>
          <p:cNvSpPr>
            <a:spLocks noGrp="1"/>
          </p:cNvSpPr>
          <p:nvPr>
            <p:ph type="body" sz="quarter" idx="31"/>
          </p:nvPr>
        </p:nvSpPr>
        <p:spPr>
          <a:xfrm>
            <a:off x="3609954" y="4088288"/>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6" name="Text">
            <a:extLst>
              <a:ext uri="{FF2B5EF4-FFF2-40B4-BE49-F238E27FC236}">
                <a16:creationId xmlns:a16="http://schemas.microsoft.com/office/drawing/2014/main" id="{22C86FAE-3158-BD9E-737A-5749EB0116A0}"/>
              </a:ext>
            </a:extLst>
          </p:cNvPr>
          <p:cNvSpPr>
            <a:spLocks noGrp="1"/>
          </p:cNvSpPr>
          <p:nvPr>
            <p:ph type="body" sz="quarter" idx="32"/>
          </p:nvPr>
        </p:nvSpPr>
        <p:spPr>
          <a:xfrm>
            <a:off x="93743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7" name="Text">
            <a:extLst>
              <a:ext uri="{FF2B5EF4-FFF2-40B4-BE49-F238E27FC236}">
                <a16:creationId xmlns:a16="http://schemas.microsoft.com/office/drawing/2014/main" id="{2E038EA9-9C07-123A-DBA5-278B73FDBCC8}"/>
              </a:ext>
            </a:extLst>
          </p:cNvPr>
          <p:cNvSpPr>
            <a:spLocks noGrp="1"/>
          </p:cNvSpPr>
          <p:nvPr>
            <p:ph type="body" sz="quarter" idx="33"/>
          </p:nvPr>
        </p:nvSpPr>
        <p:spPr>
          <a:xfrm>
            <a:off x="3609954" y="5034620"/>
            <a:ext cx="2560320" cy="646331"/>
          </a:xfrm>
        </p:spPr>
        <p:txBody>
          <a:bodyPr lIns="182880" rIns="182880"/>
          <a:lstStyle>
            <a:lvl1pPr algn="ctr">
              <a:spcBef>
                <a:spcPts val="0"/>
              </a:spcBef>
              <a:spcAft>
                <a:spcPts val="0"/>
              </a:spcAft>
              <a:defRPr lang="en-US" sz="2400" kern="1200" spc="0" baseline="0" dirty="0">
                <a:solidFill>
                  <a:schemeClr val="accent2">
                    <a:lumMod val="60000"/>
                    <a:lumOff val="40000"/>
                  </a:schemeClr>
                </a:solidFill>
                <a:latin typeface="+mj-lt"/>
                <a:ea typeface="+mn-ea"/>
                <a:cs typeface="Segoe UI Semibold"/>
              </a:defRPr>
            </a:lvl1pPr>
            <a:lvl2pPr algn="ctr">
              <a:spcBef>
                <a:spcPts val="0"/>
              </a:spcBef>
              <a:spcAft>
                <a:spcPts val="0"/>
              </a:spcAft>
              <a:defRPr lang="en-US" sz="1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edit</a:t>
            </a:r>
          </a:p>
          <a:p>
            <a:pPr lvl="1"/>
            <a:r>
              <a:rPr lang="en-US"/>
              <a:t>Second level</a:t>
            </a:r>
          </a:p>
        </p:txBody>
      </p:sp>
      <p:sp>
        <p:nvSpPr>
          <p:cNvPr id="2" name="Text Placeholder 4">
            <a:extLst>
              <a:ext uri="{FF2B5EF4-FFF2-40B4-BE49-F238E27FC236}">
                <a16:creationId xmlns:a16="http://schemas.microsoft.com/office/drawing/2014/main" id="{B3F58741-95DB-86DC-398B-9A62E02AE6B6}"/>
              </a:ext>
            </a:extLst>
          </p:cNvPr>
          <p:cNvSpPr>
            <a:spLocks noGrp="1"/>
          </p:cNvSpPr>
          <p:nvPr>
            <p:ph type="body" sz="quarter" idx="26"/>
          </p:nvPr>
        </p:nvSpPr>
        <p:spPr>
          <a:xfrm>
            <a:off x="7185025" y="2017713"/>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5" name="Text Placeholder 4">
            <a:extLst>
              <a:ext uri="{FF2B5EF4-FFF2-40B4-BE49-F238E27FC236}">
                <a16:creationId xmlns:a16="http://schemas.microsoft.com/office/drawing/2014/main" id="{4CCC6644-95D1-D41A-735B-B81476C8AED3}"/>
              </a:ext>
            </a:extLst>
          </p:cNvPr>
          <p:cNvSpPr>
            <a:spLocks noGrp="1"/>
          </p:cNvSpPr>
          <p:nvPr>
            <p:ph type="body" sz="quarter" idx="27"/>
          </p:nvPr>
        </p:nvSpPr>
        <p:spPr>
          <a:xfrm>
            <a:off x="7185025" y="2879434"/>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6" name="Text Placeholder 4">
            <a:extLst>
              <a:ext uri="{FF2B5EF4-FFF2-40B4-BE49-F238E27FC236}">
                <a16:creationId xmlns:a16="http://schemas.microsoft.com/office/drawing/2014/main" id="{17D89023-0C9A-5CE2-EFDE-04F740876CC5}"/>
              </a:ext>
            </a:extLst>
          </p:cNvPr>
          <p:cNvSpPr>
            <a:spLocks noGrp="1"/>
          </p:cNvSpPr>
          <p:nvPr>
            <p:ph type="body" sz="quarter" idx="28"/>
          </p:nvPr>
        </p:nvSpPr>
        <p:spPr>
          <a:xfrm>
            <a:off x="7185025" y="3741155"/>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19" name="Text Placeholder 4">
            <a:extLst>
              <a:ext uri="{FF2B5EF4-FFF2-40B4-BE49-F238E27FC236}">
                <a16:creationId xmlns:a16="http://schemas.microsoft.com/office/drawing/2014/main" id="{8CAC9D21-CD4C-378F-C79A-87ACB28D6281}"/>
              </a:ext>
            </a:extLst>
          </p:cNvPr>
          <p:cNvSpPr>
            <a:spLocks noGrp="1"/>
          </p:cNvSpPr>
          <p:nvPr>
            <p:ph type="body" sz="quarter" idx="29"/>
          </p:nvPr>
        </p:nvSpPr>
        <p:spPr>
          <a:xfrm>
            <a:off x="7185025" y="4602876"/>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
        <p:nvSpPr>
          <p:cNvPr id="20" name="Text Placeholder 4">
            <a:extLst>
              <a:ext uri="{FF2B5EF4-FFF2-40B4-BE49-F238E27FC236}">
                <a16:creationId xmlns:a16="http://schemas.microsoft.com/office/drawing/2014/main" id="{DAC08732-ECC8-0652-F680-4777680D7672}"/>
              </a:ext>
            </a:extLst>
          </p:cNvPr>
          <p:cNvSpPr>
            <a:spLocks noGrp="1"/>
          </p:cNvSpPr>
          <p:nvPr>
            <p:ph type="body" sz="quarter" idx="30"/>
          </p:nvPr>
        </p:nvSpPr>
        <p:spPr>
          <a:xfrm>
            <a:off x="7185025" y="5464597"/>
            <a:ext cx="4424363" cy="492443"/>
          </a:xfrm>
        </p:spPr>
        <p:txBody>
          <a:bodyPr/>
          <a:lstStyle>
            <a:lvl1pPr>
              <a:spcAft>
                <a:spcPts val="1200"/>
              </a:spcAft>
              <a:defRPr sz="1600"/>
            </a:lvl1pPr>
            <a:lvl2pPr>
              <a:defRPr sz="1200"/>
            </a:lvl2pPr>
            <a:lvl3pPr>
              <a:defRPr sz="1050"/>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4657967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20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099797" y="3509221"/>
            <a:ext cx="2756410" cy="425390"/>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353822" y="2018662"/>
            <a:ext cx="2756410" cy="346943"/>
          </a:xfrm>
        </p:spPr>
        <p:txBody>
          <a:bodyPr lIns="182880" rIns="182880"/>
          <a:lstStyle>
            <a:lvl1pPr algn="ctr">
              <a:spcBef>
                <a:spcPts val="0"/>
              </a:spcBef>
              <a:spcAft>
                <a:spcPts val="1200"/>
              </a:spcAft>
              <a:defRPr lang="en-US" sz="1800" kern="1200" spc="0" baseline="0" dirty="0">
                <a:solidFill>
                  <a:schemeClr val="tx1"/>
                </a:solidFill>
                <a:latin typeface="+mj-lt"/>
                <a:ea typeface="+mn-ea"/>
                <a:cs typeface="Segoe UI Semibold"/>
              </a:defRPr>
            </a:lvl1pPr>
            <a:lvl2pPr algn="ctr">
              <a:spcBef>
                <a:spcPts val="0"/>
              </a:spcBef>
              <a:spcAft>
                <a:spcPts val="432"/>
              </a:spcAft>
              <a:defRPr lang="en-US" sz="14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8884800" y="2394419"/>
            <a:ext cx="3269902"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a:extLst>
              <a:ext uri="{FF2B5EF4-FFF2-40B4-BE49-F238E27FC236}">
                <a16:creationId xmlns:a16="http://schemas.microsoft.com/office/drawing/2014/main" id="{B7638E85-C30D-6E95-E734-AEA1CBB50EBF}"/>
              </a:ext>
            </a:extLst>
          </p:cNvPr>
          <p:cNvSpPr>
            <a:spLocks noGrp="1"/>
          </p:cNvSpPr>
          <p:nvPr>
            <p:ph type="body" sz="quarter" idx="15" hasCustomPrompt="1"/>
          </p:nvPr>
        </p:nvSpPr>
        <p:spPr>
          <a:xfrm>
            <a:off x="8085312" y="6213923"/>
            <a:ext cx="3269902" cy="153888"/>
          </a:xfrm>
        </p:spPr>
        <p:txBody>
          <a:bodyPr lIns="182880" rIns="182880"/>
          <a:lstStyle>
            <a:lvl1pPr algn="r">
              <a:spcBef>
                <a:spcPts val="0"/>
              </a:spcBef>
              <a:spcAft>
                <a:spcPts val="1200"/>
              </a:spcAft>
              <a:defRPr lang="en-US" sz="1000" kern="1200" spc="0" baseline="0" dirty="0">
                <a:solidFill>
                  <a:schemeClr val="tx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24" name="Source">
            <a:extLst>
              <a:ext uri="{FF2B5EF4-FFF2-40B4-BE49-F238E27FC236}">
                <a16:creationId xmlns:a16="http://schemas.microsoft.com/office/drawing/2014/main" id="{2535FBE8-7AD9-9970-494B-65F7FF53D673}"/>
              </a:ext>
            </a:extLst>
          </p:cNvPr>
          <p:cNvSpPr>
            <a:spLocks noGrp="1"/>
          </p:cNvSpPr>
          <p:nvPr>
            <p:ph type="body" sz="quarter" idx="16" hasCustomPrompt="1"/>
          </p:nvPr>
        </p:nvSpPr>
        <p:spPr>
          <a:xfrm>
            <a:off x="4667956" y="6438670"/>
            <a:ext cx="6698782" cy="123111"/>
          </a:xfrm>
        </p:spPr>
        <p:txBody>
          <a:bodyPr lIns="182880" rIns="182880"/>
          <a:lstStyle>
            <a:lvl1pPr algn="r">
              <a:spcBef>
                <a:spcPts val="0"/>
              </a:spcBef>
              <a:spcAft>
                <a:spcPts val="600"/>
              </a:spcAft>
              <a:defRPr lang="en-US" sz="800" kern="1200" spc="0" baseline="0" dirty="0">
                <a:solidFill>
                  <a:schemeClr val="accent1"/>
                </a:solidFill>
                <a:latin typeface="+mj-lt"/>
                <a:ea typeface="+mn-ea"/>
                <a:cs typeface="Segoe UI Semibold"/>
              </a:defRPr>
            </a:lvl1pPr>
            <a:lvl2pPr algn="ctr">
              <a:spcBef>
                <a:spcPts val="0"/>
              </a:spcBef>
              <a:spcAft>
                <a:spcPts val="432"/>
              </a:spcAft>
              <a:defRPr lang="en-US" sz="105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Tree>
    <p:extLst>
      <p:ext uri="{BB962C8B-B14F-4D97-AF65-F5344CB8AC3E}">
        <p14:creationId xmlns:p14="http://schemas.microsoft.com/office/powerpoint/2010/main" val="27178783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1436688"/>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287338" y="6433508"/>
            <a:ext cx="11315700" cy="261610"/>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Line 2</a:t>
            </a:r>
          </a:p>
        </p:txBody>
      </p:sp>
    </p:spTree>
    <p:extLst>
      <p:ext uri="{BB962C8B-B14F-4D97-AF65-F5344CB8AC3E}">
        <p14:creationId xmlns:p14="http://schemas.microsoft.com/office/powerpoint/2010/main" val="1782831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2_TITLE &amp; SUB">
    <p:spTree>
      <p:nvGrpSpPr>
        <p:cNvPr id="1" name=""/>
        <p:cNvGrpSpPr/>
        <p:nvPr/>
      </p:nvGrpSpPr>
      <p:grpSpPr>
        <a:xfrm>
          <a:off x="0" y="0"/>
          <a:ext cx="0" cy="0"/>
          <a:chOff x="0" y="0"/>
          <a:chExt cx="0" cy="0"/>
        </a:xfrm>
      </p:grpSpPr>
      <p:grpSp>
        <p:nvGrpSpPr>
          <p:cNvPr id="4" name="framing box">
            <a:extLst>
              <a:ext uri="{FF2B5EF4-FFF2-40B4-BE49-F238E27FC236}">
                <a16:creationId xmlns:a16="http://schemas.microsoft.com/office/drawing/2014/main" id="{CC55AA3C-E85D-A63F-16B1-67B02C99DA52}"/>
              </a:ext>
              <a:ext uri="{C183D7F6-B498-43B3-948B-1728B52AA6E4}">
                <adec:decorative xmlns:adec="http://schemas.microsoft.com/office/drawing/2017/decorative" val="1"/>
              </a:ext>
            </a:extLst>
          </p:cNvPr>
          <p:cNvGrpSpPr/>
          <p:nvPr userDrawn="1"/>
        </p:nvGrpSpPr>
        <p:grpSpPr>
          <a:xfrm>
            <a:off x="287338" y="1204704"/>
            <a:ext cx="8228696" cy="5348107"/>
            <a:chOff x="491544" y="1827015"/>
            <a:chExt cx="2442111" cy="4161199"/>
          </a:xfrm>
        </p:grpSpPr>
        <p:sp>
          <p:nvSpPr>
            <p:cNvPr id="8" name="Rectangle 7">
              <a:extLst>
                <a:ext uri="{FF2B5EF4-FFF2-40B4-BE49-F238E27FC236}">
                  <a16:creationId xmlns:a16="http://schemas.microsoft.com/office/drawing/2014/main" id="{2096D0FA-A471-217B-0BCC-AFC473380A12}"/>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6841A9A9-676D-2011-9A7B-4FBC520E6B8C}"/>
                </a:ext>
              </a:extLst>
            </p:cNvPr>
            <p:cNvSpPr/>
            <p:nvPr/>
          </p:nvSpPr>
          <p:spPr bwMode="auto">
            <a:xfrm>
              <a:off x="537540" y="1940628"/>
              <a:ext cx="2350119" cy="3933972"/>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Source">
            <a:extLst>
              <a:ext uri="{FF2B5EF4-FFF2-40B4-BE49-F238E27FC236}">
                <a16:creationId xmlns:a16="http://schemas.microsoft.com/office/drawing/2014/main" id="{B07A700C-7B01-EA7E-855A-B28D40B7E2FA}"/>
              </a:ext>
            </a:extLst>
          </p:cNvPr>
          <p:cNvSpPr>
            <a:spLocks noGrp="1"/>
          </p:cNvSpPr>
          <p:nvPr>
            <p:ph type="body" sz="quarter" idx="16" hasCustomPrompt="1"/>
          </p:nvPr>
        </p:nvSpPr>
        <p:spPr>
          <a:xfrm>
            <a:off x="601853" y="6229566"/>
            <a:ext cx="11315700" cy="138499"/>
          </a:xfrm>
        </p:spPr>
        <p:txBody>
          <a:bodyPr lIns="0" rIns="0"/>
          <a:lstStyle>
            <a:lvl1pPr algn="l">
              <a:spcBef>
                <a:spcPts val="0"/>
              </a:spcBef>
              <a:spcAft>
                <a:spcPts val="0"/>
              </a:spcAft>
              <a:defRPr lang="en-US" sz="900" kern="1200" spc="0" baseline="0" dirty="0">
                <a:solidFill>
                  <a:schemeClr val="tx1"/>
                </a:solidFill>
                <a:latin typeface="+mj-lt"/>
                <a:ea typeface="+mn-ea"/>
                <a:cs typeface="Segoe UI Semibold"/>
              </a:defRPr>
            </a:lvl1pPr>
            <a:lvl2pPr algn="l">
              <a:spcBef>
                <a:spcPts val="0"/>
              </a:spcBef>
              <a:spcAft>
                <a:spcPts val="0"/>
              </a:spcAft>
              <a:defRPr lang="en-US" sz="8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p:txBody>
      </p:sp>
      <p:sp>
        <p:nvSpPr>
          <p:cNvPr id="5" name="Text">
            <a:extLst>
              <a:ext uri="{FF2B5EF4-FFF2-40B4-BE49-F238E27FC236}">
                <a16:creationId xmlns:a16="http://schemas.microsoft.com/office/drawing/2014/main" id="{7691C3A2-9AE8-275C-8D68-0720EFF36839}"/>
              </a:ext>
            </a:extLst>
          </p:cNvPr>
          <p:cNvSpPr>
            <a:spLocks noGrp="1"/>
          </p:cNvSpPr>
          <p:nvPr>
            <p:ph type="body" sz="quarter" idx="12"/>
          </p:nvPr>
        </p:nvSpPr>
        <p:spPr>
          <a:xfrm>
            <a:off x="8777288" y="1436688"/>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6" name="Text">
            <a:extLst>
              <a:ext uri="{FF2B5EF4-FFF2-40B4-BE49-F238E27FC236}">
                <a16:creationId xmlns:a16="http://schemas.microsoft.com/office/drawing/2014/main" id="{6ED78DE7-301F-CCDC-F67B-C8B48C5B6D8A}"/>
              </a:ext>
            </a:extLst>
          </p:cNvPr>
          <p:cNvSpPr>
            <a:spLocks noGrp="1"/>
          </p:cNvSpPr>
          <p:nvPr>
            <p:ph type="body" sz="quarter" idx="17"/>
          </p:nvPr>
        </p:nvSpPr>
        <p:spPr>
          <a:xfrm>
            <a:off x="8777288" y="4108011"/>
            <a:ext cx="3121025"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a:spcBef>
                <a:spcPts val="0"/>
              </a:spcBef>
              <a:spcAft>
                <a:spcPts val="600"/>
              </a:spcAft>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0" marR="0" lvl="2"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pPr>
            <a:r>
              <a:rPr lang="en-US"/>
              <a:t>Third level</a:t>
            </a:r>
          </a:p>
        </p:txBody>
      </p:sp>
      <p:sp>
        <p:nvSpPr>
          <p:cNvPr id="7" name="Text">
            <a:extLst>
              <a:ext uri="{FF2B5EF4-FFF2-40B4-BE49-F238E27FC236}">
                <a16:creationId xmlns:a16="http://schemas.microsoft.com/office/drawing/2014/main" id="{C2EC4F45-397E-CB47-6460-B498984E804C}"/>
              </a:ext>
            </a:extLst>
          </p:cNvPr>
          <p:cNvSpPr>
            <a:spLocks noGrp="1"/>
          </p:cNvSpPr>
          <p:nvPr>
            <p:ph type="body" sz="quarter" idx="18"/>
          </p:nvPr>
        </p:nvSpPr>
        <p:spPr>
          <a:xfrm>
            <a:off x="601853" y="5647890"/>
            <a:ext cx="7279943" cy="215444"/>
          </a:xfrm>
        </p:spPr>
        <p:txBody>
          <a:bodyPr lIns="0" rIns="0"/>
          <a:lstStyle>
            <a:lvl1pPr>
              <a:spcBef>
                <a:spcPts val="0"/>
              </a:spcBef>
              <a:spcAft>
                <a:spcPts val="1200"/>
              </a:spcAft>
              <a:defRPr lang="en-US" sz="1400" kern="1200" spc="0" baseline="0" dirty="0">
                <a:solidFill>
                  <a:schemeClr val="accent2">
                    <a:lumMod val="60000"/>
                    <a:lumOff val="40000"/>
                  </a:schemeClr>
                </a:solidFill>
                <a:latin typeface="+mj-lt"/>
                <a:ea typeface="+mn-ea"/>
                <a:cs typeface="Segoe UI Semibold"/>
              </a:defRPr>
            </a:lvl1pPr>
            <a:lvl2pPr>
              <a:spcBef>
                <a:spcPts val="0"/>
              </a:spcBef>
              <a:spcAft>
                <a:spcPts val="432"/>
              </a:spcAft>
              <a:defRPr lang="en-US" sz="1100" kern="1200" spc="0" baseline="0" dirty="0">
                <a:solidFill>
                  <a:schemeClr val="tx1"/>
                </a:solidFill>
                <a:latin typeface="+mn-lt"/>
                <a:ea typeface="+mn-ea"/>
                <a:cs typeface="+mn-cs"/>
              </a:defRPr>
            </a:lvl2pPr>
            <a:lvl3pPr>
              <a:spcBef>
                <a:spcPts val="0"/>
              </a:spcBef>
              <a:spcAft>
                <a:spcPts val="432"/>
              </a:spcAft>
              <a:defRPr sz="1050">
                <a:solidFill>
                  <a:schemeClr val="tx1"/>
                </a:solidFill>
              </a:defRPr>
            </a:lvl3pPr>
            <a:lvl4pPr>
              <a:defRPr sz="1000"/>
            </a:lvl4pPr>
            <a:lvl5pPr>
              <a:defRPr sz="1000"/>
            </a:lvl5pPr>
          </a:lstStyle>
          <a:p>
            <a:pPr lvl="0"/>
            <a:r>
              <a:rPr lang="en-US"/>
              <a:t>Click to edit Master text styles</a:t>
            </a:r>
          </a:p>
        </p:txBody>
      </p:sp>
    </p:spTree>
    <p:extLst>
      <p:ext uri="{BB962C8B-B14F-4D97-AF65-F5344CB8AC3E}">
        <p14:creationId xmlns:p14="http://schemas.microsoft.com/office/powerpoint/2010/main" val="2450346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23_TITLE &amp; SUB">
    <p:spTree>
      <p:nvGrpSpPr>
        <p:cNvPr id="1" name=""/>
        <p:cNvGrpSpPr/>
        <p:nvPr/>
      </p:nvGrpSpPr>
      <p:grpSpPr>
        <a:xfrm>
          <a:off x="0" y="0"/>
          <a:ext cx="0" cy="0"/>
          <a:chOff x="0" y="0"/>
          <a:chExt cx="0" cy="0"/>
        </a:xfrm>
      </p:grpSpPr>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19547" y="1003610"/>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46331"/>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2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336286" cy="1043363"/>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555697" y="3340090"/>
            <a:ext cx="5247143" cy="2840037"/>
          </a:xfrm>
        </p:spPr>
        <p:txBody>
          <a:bodyPr/>
          <a:lstStyle/>
          <a:p>
            <a:endParaRPr lang="en-US"/>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555697" y="6403423"/>
            <a:ext cx="5336287"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1109851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CA4BAD08-F0F1-350D-4B56-1869EBC8BEB0}"/>
              </a:ext>
            </a:extLst>
          </p:cNvPr>
          <p:cNvSpPr>
            <a:spLocks noGrp="1"/>
          </p:cNvSpPr>
          <p:nvPr>
            <p:ph type="body" sz="quarter" idx="12"/>
          </p:nvPr>
        </p:nvSpPr>
        <p:spPr>
          <a:xfrm>
            <a:off x="577851" y="2400300"/>
            <a:ext cx="631666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5" name="Text">
            <a:extLst>
              <a:ext uri="{FF2B5EF4-FFF2-40B4-BE49-F238E27FC236}">
                <a16:creationId xmlns:a16="http://schemas.microsoft.com/office/drawing/2014/main" id="{5E1D5AB3-3D81-A2CA-A0C2-5BA814F4BE60}"/>
              </a:ext>
            </a:extLst>
          </p:cNvPr>
          <p:cNvSpPr>
            <a:spLocks noGrp="1"/>
          </p:cNvSpPr>
          <p:nvPr>
            <p:ph type="body" sz="quarter" idx="13"/>
          </p:nvPr>
        </p:nvSpPr>
        <p:spPr>
          <a:xfrm>
            <a:off x="7185025" y="2400300"/>
            <a:ext cx="4430712"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39537585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151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2915847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1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1" name="Text Placeholder 4">
            <a:extLst>
              <a:ext uri="{FF2B5EF4-FFF2-40B4-BE49-F238E27FC236}">
                <a16:creationId xmlns:a16="http://schemas.microsoft.com/office/drawing/2014/main" id="{A1F7FCED-B0A9-BE18-306D-E4BA3D6A0AA0}"/>
              </a:ext>
            </a:extLst>
          </p:cNvPr>
          <p:cNvSpPr>
            <a:spLocks noGrp="1"/>
          </p:cNvSpPr>
          <p:nvPr>
            <p:ph type="body" sz="quarter" idx="31"/>
          </p:nvPr>
        </p:nvSpPr>
        <p:spPr>
          <a:xfrm>
            <a:off x="936814" y="2636938"/>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3" name="Text Placeholder 4">
            <a:extLst>
              <a:ext uri="{FF2B5EF4-FFF2-40B4-BE49-F238E27FC236}">
                <a16:creationId xmlns:a16="http://schemas.microsoft.com/office/drawing/2014/main" id="{CB56242C-1A91-D6D5-961D-590E25CBD6D0}"/>
              </a:ext>
            </a:extLst>
          </p:cNvPr>
          <p:cNvSpPr>
            <a:spLocks noGrp="1"/>
          </p:cNvSpPr>
          <p:nvPr>
            <p:ph type="body" sz="quarter" idx="33"/>
          </p:nvPr>
        </p:nvSpPr>
        <p:spPr>
          <a:xfrm>
            <a:off x="615251" y="3177595"/>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2" name="Text Placeholder 4">
            <a:extLst>
              <a:ext uri="{FF2B5EF4-FFF2-40B4-BE49-F238E27FC236}">
                <a16:creationId xmlns:a16="http://schemas.microsoft.com/office/drawing/2014/main" id="{A3C71BDD-0B74-D90B-708B-D97987F4896E}"/>
              </a:ext>
            </a:extLst>
          </p:cNvPr>
          <p:cNvSpPr>
            <a:spLocks noGrp="1"/>
          </p:cNvSpPr>
          <p:nvPr>
            <p:ph type="body" sz="quarter" idx="32"/>
          </p:nvPr>
        </p:nvSpPr>
        <p:spPr>
          <a:xfrm>
            <a:off x="936814" y="3827575"/>
            <a:ext cx="1671989" cy="369332"/>
          </a:xfrm>
        </p:spPr>
        <p:txBody>
          <a:bodyPr anchor="ctr"/>
          <a:lstStyle>
            <a:lvl1pPr>
              <a:spcBef>
                <a:spcPts val="0"/>
              </a:spcBef>
              <a:spcAft>
                <a:spcPts val="0"/>
              </a:spcAft>
              <a:defRPr sz="1200"/>
            </a:lvl1pPr>
            <a:lvl2pPr>
              <a:defRPr sz="1200"/>
            </a:lvl2pPr>
            <a:lvl3pPr>
              <a:defRPr sz="1050"/>
            </a:lvl3pPr>
            <a:lvl4pPr>
              <a:defRPr sz="1000"/>
            </a:lvl4pPr>
            <a:lvl5pPr>
              <a:defRPr sz="1000"/>
            </a:lvl5pPr>
          </a:lstStyle>
          <a:p>
            <a:pPr lvl="0"/>
            <a:r>
              <a:rPr lang="en-US"/>
              <a:t>Click to edit Master text styles</a:t>
            </a:r>
          </a:p>
        </p:txBody>
      </p:sp>
      <p:sp>
        <p:nvSpPr>
          <p:cNvPr id="24" name="Text Placeholder 4">
            <a:extLst>
              <a:ext uri="{FF2B5EF4-FFF2-40B4-BE49-F238E27FC236}">
                <a16:creationId xmlns:a16="http://schemas.microsoft.com/office/drawing/2014/main" id="{ADFC4B73-920B-9650-41D0-8324499F8EE0}"/>
              </a:ext>
            </a:extLst>
          </p:cNvPr>
          <p:cNvSpPr>
            <a:spLocks noGrp="1"/>
          </p:cNvSpPr>
          <p:nvPr>
            <p:ph type="body" sz="quarter" idx="34"/>
          </p:nvPr>
        </p:nvSpPr>
        <p:spPr>
          <a:xfrm>
            <a:off x="2791713"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5" name="Text Placeholder 4">
            <a:extLst>
              <a:ext uri="{FF2B5EF4-FFF2-40B4-BE49-F238E27FC236}">
                <a16:creationId xmlns:a16="http://schemas.microsoft.com/office/drawing/2014/main" id="{1C57A1C5-02CC-E456-7A0F-9DDF13E2348F}"/>
              </a:ext>
            </a:extLst>
          </p:cNvPr>
          <p:cNvSpPr>
            <a:spLocks noGrp="1"/>
          </p:cNvSpPr>
          <p:nvPr>
            <p:ph type="body" sz="quarter" idx="35"/>
          </p:nvPr>
        </p:nvSpPr>
        <p:spPr>
          <a:xfrm>
            <a:off x="2791713" y="43638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26" name="Text Placeholder 4">
            <a:extLst>
              <a:ext uri="{FF2B5EF4-FFF2-40B4-BE49-F238E27FC236}">
                <a16:creationId xmlns:a16="http://schemas.microsoft.com/office/drawing/2014/main" id="{89F6BC46-04F5-26B0-A385-FF5F7BBA439F}"/>
              </a:ext>
            </a:extLst>
          </p:cNvPr>
          <p:cNvSpPr>
            <a:spLocks noGrp="1"/>
          </p:cNvSpPr>
          <p:nvPr>
            <p:ph type="body" sz="quarter" idx="36"/>
          </p:nvPr>
        </p:nvSpPr>
        <p:spPr>
          <a:xfrm>
            <a:off x="4988652" y="193338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5" name="Text Placeholder 4">
            <a:extLst>
              <a:ext uri="{FF2B5EF4-FFF2-40B4-BE49-F238E27FC236}">
                <a16:creationId xmlns:a16="http://schemas.microsoft.com/office/drawing/2014/main" id="{0B34926D-EA44-7A03-6CD4-65CABB8125CE}"/>
              </a:ext>
            </a:extLst>
          </p:cNvPr>
          <p:cNvSpPr>
            <a:spLocks noGrp="1"/>
          </p:cNvSpPr>
          <p:nvPr>
            <p:ph type="body" sz="quarter" idx="26"/>
          </p:nvPr>
        </p:nvSpPr>
        <p:spPr>
          <a:xfrm>
            <a:off x="6560259" y="2079700"/>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7" name="Text Placeholder 4">
            <a:extLst>
              <a:ext uri="{FF2B5EF4-FFF2-40B4-BE49-F238E27FC236}">
                <a16:creationId xmlns:a16="http://schemas.microsoft.com/office/drawing/2014/main" id="{82DD2BAD-DD94-ACD1-EC7E-29CFD53E50F3}"/>
              </a:ext>
            </a:extLst>
          </p:cNvPr>
          <p:cNvSpPr>
            <a:spLocks noGrp="1"/>
          </p:cNvSpPr>
          <p:nvPr>
            <p:ph type="body" sz="quarter" idx="37"/>
          </p:nvPr>
        </p:nvSpPr>
        <p:spPr>
          <a:xfrm>
            <a:off x="4988652" y="251394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6" name="Text Placeholder 4">
            <a:extLst>
              <a:ext uri="{FF2B5EF4-FFF2-40B4-BE49-F238E27FC236}">
                <a16:creationId xmlns:a16="http://schemas.microsoft.com/office/drawing/2014/main" id="{6AF534B4-0578-B165-B7B5-FACFF3ADB2A1}"/>
              </a:ext>
            </a:extLst>
          </p:cNvPr>
          <p:cNvSpPr>
            <a:spLocks noGrp="1"/>
          </p:cNvSpPr>
          <p:nvPr>
            <p:ph type="body" sz="quarter" idx="27"/>
          </p:nvPr>
        </p:nvSpPr>
        <p:spPr>
          <a:xfrm>
            <a:off x="6560259" y="2634821"/>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8" name="Text Placeholder 4">
            <a:extLst>
              <a:ext uri="{FF2B5EF4-FFF2-40B4-BE49-F238E27FC236}">
                <a16:creationId xmlns:a16="http://schemas.microsoft.com/office/drawing/2014/main" id="{DCCF6A14-33EE-A701-8543-345584283034}"/>
              </a:ext>
            </a:extLst>
          </p:cNvPr>
          <p:cNvSpPr>
            <a:spLocks noGrp="1"/>
          </p:cNvSpPr>
          <p:nvPr>
            <p:ph type="body" sz="quarter" idx="38"/>
          </p:nvPr>
        </p:nvSpPr>
        <p:spPr>
          <a:xfrm>
            <a:off x="4988652" y="3114174"/>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7" name="Text Placeholder 4">
            <a:extLst>
              <a:ext uri="{FF2B5EF4-FFF2-40B4-BE49-F238E27FC236}">
                <a16:creationId xmlns:a16="http://schemas.microsoft.com/office/drawing/2014/main" id="{2852D3E8-935A-D44F-69F7-7907C8793995}"/>
              </a:ext>
            </a:extLst>
          </p:cNvPr>
          <p:cNvSpPr>
            <a:spLocks noGrp="1"/>
          </p:cNvSpPr>
          <p:nvPr>
            <p:ph type="body" sz="quarter" idx="28"/>
          </p:nvPr>
        </p:nvSpPr>
        <p:spPr>
          <a:xfrm>
            <a:off x="6560259" y="3264859"/>
            <a:ext cx="5120640"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9" name="Text Placeholder 4">
            <a:extLst>
              <a:ext uri="{FF2B5EF4-FFF2-40B4-BE49-F238E27FC236}">
                <a16:creationId xmlns:a16="http://schemas.microsoft.com/office/drawing/2014/main" id="{1702C094-170C-EF2D-F98B-92AB98F06445}"/>
              </a:ext>
            </a:extLst>
          </p:cNvPr>
          <p:cNvSpPr>
            <a:spLocks noGrp="1"/>
          </p:cNvSpPr>
          <p:nvPr>
            <p:ph type="body" sz="quarter" idx="39"/>
          </p:nvPr>
        </p:nvSpPr>
        <p:spPr>
          <a:xfrm>
            <a:off x="4988652" y="4135223"/>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8" name="Text Placeholder 4">
            <a:extLst>
              <a:ext uri="{FF2B5EF4-FFF2-40B4-BE49-F238E27FC236}">
                <a16:creationId xmlns:a16="http://schemas.microsoft.com/office/drawing/2014/main" id="{9E0C2FF3-2BEE-F896-DEB6-FF28823AA594}"/>
              </a:ext>
            </a:extLst>
          </p:cNvPr>
          <p:cNvSpPr>
            <a:spLocks noGrp="1"/>
          </p:cNvSpPr>
          <p:nvPr>
            <p:ph type="body" sz="quarter" idx="29"/>
          </p:nvPr>
        </p:nvSpPr>
        <p:spPr>
          <a:xfrm>
            <a:off x="6560259" y="4267317"/>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30" name="Text Placeholder 4">
            <a:extLst>
              <a:ext uri="{FF2B5EF4-FFF2-40B4-BE49-F238E27FC236}">
                <a16:creationId xmlns:a16="http://schemas.microsoft.com/office/drawing/2014/main" id="{4B0904E0-0753-28A8-C8C2-F09E1450AEFD}"/>
              </a:ext>
            </a:extLst>
          </p:cNvPr>
          <p:cNvSpPr>
            <a:spLocks noGrp="1"/>
          </p:cNvSpPr>
          <p:nvPr>
            <p:ph type="body" sz="quarter" idx="40"/>
          </p:nvPr>
        </p:nvSpPr>
        <p:spPr>
          <a:xfrm>
            <a:off x="4988652" y="4694300"/>
            <a:ext cx="1463040" cy="457200"/>
          </a:xfrm>
          <a:solidFill>
            <a:schemeClr val="accent2">
              <a:alpha val="50000"/>
            </a:schemeClr>
          </a:solidFill>
          <a:ln w="3175">
            <a:solidFill>
              <a:schemeClr val="accent1">
                <a:alpha val="63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lvl1pPr>
              <a:defRPr kumimoji="0" lang="en-US" sz="1200" b="0" i="0" u="none" strike="noStrike" cap="none" normalizeH="0" dirty="0">
                <a:ln>
                  <a:noFill/>
                </a:ln>
                <a:solidFill>
                  <a:srgbClr val="50E6FF"/>
                </a:solidFill>
                <a:effectLst/>
                <a:uLnTx/>
                <a:uFillTx/>
                <a:latin typeface="Segoe UI"/>
                <a:cs typeface="+mn-cs"/>
              </a:defRPr>
            </a:lvl1pPr>
          </a:lstStyle>
          <a:p>
            <a:pPr lvl="0" algn="ctr" defTabSz="533400">
              <a:lnSpc>
                <a:spcPct val="90000"/>
              </a:lnSpc>
              <a:spcBef>
                <a:spcPct val="0"/>
              </a:spcBef>
              <a:spcAft>
                <a:spcPct val="35000"/>
              </a:spcAft>
              <a:buSzTx/>
              <a:buFontTx/>
            </a:pPr>
            <a:r>
              <a:rPr lang="en-US"/>
              <a:t>Click to</a:t>
            </a:r>
          </a:p>
        </p:txBody>
      </p:sp>
      <p:sp>
        <p:nvSpPr>
          <p:cNvPr id="9" name="Text Placeholder 4">
            <a:extLst>
              <a:ext uri="{FF2B5EF4-FFF2-40B4-BE49-F238E27FC236}">
                <a16:creationId xmlns:a16="http://schemas.microsoft.com/office/drawing/2014/main" id="{FCE4915E-CB9D-8B45-A2AB-7C93796DADB2}"/>
              </a:ext>
            </a:extLst>
          </p:cNvPr>
          <p:cNvSpPr>
            <a:spLocks noGrp="1"/>
          </p:cNvSpPr>
          <p:nvPr>
            <p:ph type="body" sz="quarter" idx="30"/>
          </p:nvPr>
        </p:nvSpPr>
        <p:spPr>
          <a:xfrm>
            <a:off x="6560259" y="4830921"/>
            <a:ext cx="5597326" cy="215444"/>
          </a:xfrm>
        </p:spPr>
        <p:txBody>
          <a:bodyPr anchor="ctr"/>
          <a:lstStyle>
            <a:lvl1pPr>
              <a:spcAft>
                <a:spcPts val="1200"/>
              </a:spcAft>
              <a:defRPr sz="1400"/>
            </a:lvl1pPr>
            <a:lvl2pPr>
              <a:defRPr sz="1200"/>
            </a:lvl2pPr>
            <a:lvl3pPr>
              <a:defRPr sz="1050"/>
            </a:lvl3pPr>
            <a:lvl4pPr>
              <a:defRPr sz="1000"/>
            </a:lvl4pPr>
            <a:lvl5pPr>
              <a:defRPr sz="1000"/>
            </a:lvl5pPr>
          </a:lstStyle>
          <a:p>
            <a:pPr lvl="0"/>
            <a:r>
              <a:rPr lang="en-US"/>
              <a:t>Click to edit Master text styles</a:t>
            </a:r>
          </a:p>
        </p:txBody>
      </p:sp>
      <p:sp>
        <p:nvSpPr>
          <p:cNvPr id="2" name="Text Placeholder 19">
            <a:extLst>
              <a:ext uri="{FF2B5EF4-FFF2-40B4-BE49-F238E27FC236}">
                <a16:creationId xmlns:a16="http://schemas.microsoft.com/office/drawing/2014/main" id="{E9253278-D68E-458C-480C-87169F3E03DF}"/>
              </a:ext>
            </a:extLst>
          </p:cNvPr>
          <p:cNvSpPr>
            <a:spLocks noGrp="1"/>
          </p:cNvSpPr>
          <p:nvPr>
            <p:ph type="body" sz="quarter" idx="20" hasCustomPrompt="1"/>
          </p:nvPr>
        </p:nvSpPr>
        <p:spPr>
          <a:xfrm>
            <a:off x="615251" y="6338341"/>
            <a:ext cx="11283062" cy="225972"/>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7483488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25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a:xfrm>
            <a:off x="588263" y="457200"/>
            <a:ext cx="5363275" cy="492443"/>
          </a:xfrm>
        </p:spPr>
        <p:txBody>
          <a:bodyPr/>
          <a:lstStyle>
            <a:lvl1pPr algn="l">
              <a:defRPr/>
            </a:lvl1pPr>
          </a:lstStyle>
          <a:p>
            <a:r>
              <a:rPr lang="en-US"/>
              <a:t>Click to edit Master title style</a:t>
            </a:r>
          </a:p>
        </p:txBody>
      </p:sp>
      <p:sp>
        <p:nvSpPr>
          <p:cNvPr id="6" name="Text Placeholder 8">
            <a:extLst>
              <a:ext uri="{FF2B5EF4-FFF2-40B4-BE49-F238E27FC236}">
                <a16:creationId xmlns:a16="http://schemas.microsoft.com/office/drawing/2014/main" id="{CB6B3909-3A33-48D4-6B55-8373E3F50BD9}"/>
              </a:ext>
            </a:extLst>
          </p:cNvPr>
          <p:cNvSpPr>
            <a:spLocks noGrp="1"/>
          </p:cNvSpPr>
          <p:nvPr>
            <p:ph type="body" sz="quarter" idx="13" hasCustomPrompt="1"/>
          </p:nvPr>
        </p:nvSpPr>
        <p:spPr>
          <a:xfrm>
            <a:off x="9560455" y="292994"/>
            <a:ext cx="2964440" cy="492443"/>
          </a:xfrm>
          <a:prstGeom prst="roundRect">
            <a:avLst>
              <a:gd name="adj" fmla="val 50000"/>
            </a:avLst>
          </a:prstGeom>
          <a:gradFill flip="none" rotWithShape="1">
            <a:gsLst>
              <a:gs pos="0">
                <a:schemeClr val="accent1"/>
              </a:gs>
              <a:gs pos="76000">
                <a:schemeClr val="accent2"/>
              </a:gs>
            </a:gsLst>
            <a:lin ang="10800000" scaled="1"/>
            <a:tileRect/>
          </a:gradFill>
          <a:ln w="15875">
            <a:gradFill>
              <a:gsLst>
                <a:gs pos="0">
                  <a:schemeClr val="accent2"/>
                </a:gs>
                <a:gs pos="100000">
                  <a:schemeClr val="accent1"/>
                </a:gs>
              </a:gsLst>
              <a:lin ang="5400000" scaled="1"/>
            </a:gradFill>
          </a:ln>
          <a:effectLst/>
        </p:spPr>
        <p:txBody>
          <a:bodyPr wrap="square" lIns="182880" rIns="548640" anchor="ctr" anchorCtr="0">
            <a:noAutofit/>
          </a:bodyPr>
          <a:lstStyle>
            <a:lvl1pPr marL="0" indent="0">
              <a:lnSpc>
                <a:spcPct val="90000"/>
              </a:lnSpc>
              <a:spcBef>
                <a:spcPts val="0"/>
              </a:spcBef>
              <a:spcAft>
                <a:spcPts val="600"/>
              </a:spcAft>
              <a:buNone/>
              <a:defRPr lang="en-US" sz="1600" smtClean="0">
                <a:solidFill>
                  <a:schemeClr val="tx1"/>
                </a:solidFill>
                <a:latin typeface="Segoe UI Semibold"/>
                <a:cs typeface="Segoe UI Semilight" panose="020B0402040204020203" pitchFamily="34" charset="0"/>
              </a:defRPr>
            </a:lvl1pPr>
            <a:lvl2pPr marL="228583" indent="0">
              <a:buNone/>
              <a:defRPr lang="en-US" sz="1765" smtClean="0">
                <a:solidFill>
                  <a:schemeClr val="bg1"/>
                </a:solidFill>
              </a:defRPr>
            </a:lvl2pPr>
            <a:lvl3pPr marL="714342" indent="0">
              <a:buNone/>
              <a:defRPr lang="en-US" sz="1765" smtClean="0">
                <a:solidFill>
                  <a:schemeClr val="bg1"/>
                </a:solidFill>
              </a:defRPr>
            </a:lvl3pPr>
            <a:lvl4pPr marL="1190575" indent="0">
              <a:buNone/>
              <a:defRPr lang="en-US" sz="1765" smtClean="0">
                <a:solidFill>
                  <a:schemeClr val="bg1"/>
                </a:solidFill>
              </a:defRPr>
            </a:lvl4pPr>
            <a:lvl5pPr marL="1660459" indent="0">
              <a:buNone/>
              <a:defRPr lang="en-US" sz="1765">
                <a:solidFill>
                  <a:schemeClr val="bg1"/>
                </a:solidFill>
              </a:defRPr>
            </a:lvl5pPr>
          </a:lstStyle>
          <a:p>
            <a:pPr marL="0" lvl="0" defTabSz="932563"/>
            <a:r>
              <a:rPr lang="en-US"/>
              <a:t>Click to Add Cycle</a:t>
            </a:r>
          </a:p>
        </p:txBody>
      </p:sp>
      <p:sp>
        <p:nvSpPr>
          <p:cNvPr id="15" name="Text">
            <a:extLst>
              <a:ext uri="{FF2B5EF4-FFF2-40B4-BE49-F238E27FC236}">
                <a16:creationId xmlns:a16="http://schemas.microsoft.com/office/drawing/2014/main" id="{089737A0-7E84-01F5-2DA6-FC4F0671D761}"/>
              </a:ext>
            </a:extLst>
          </p:cNvPr>
          <p:cNvSpPr>
            <a:spLocks noGrp="1"/>
          </p:cNvSpPr>
          <p:nvPr>
            <p:ph type="body" sz="quarter" idx="12"/>
          </p:nvPr>
        </p:nvSpPr>
        <p:spPr>
          <a:xfrm>
            <a:off x="577851" y="1436688"/>
            <a:ext cx="5373687" cy="975652"/>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17" name="Text">
            <a:extLst>
              <a:ext uri="{FF2B5EF4-FFF2-40B4-BE49-F238E27FC236}">
                <a16:creationId xmlns:a16="http://schemas.microsoft.com/office/drawing/2014/main" id="{FD2A930F-92CC-61DB-BE73-4A7BF2F7C2D7}"/>
              </a:ext>
            </a:extLst>
          </p:cNvPr>
          <p:cNvSpPr>
            <a:spLocks noGrp="1"/>
          </p:cNvSpPr>
          <p:nvPr>
            <p:ph type="body" sz="quarter" idx="19"/>
          </p:nvPr>
        </p:nvSpPr>
        <p:spPr>
          <a:xfrm>
            <a:off x="577851" y="3228911"/>
            <a:ext cx="5373687" cy="677108"/>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marL="341313" indent="0">
              <a:spcBef>
                <a:spcPts val="0"/>
              </a:spcBef>
              <a:spcAft>
                <a:spcPts val="1200"/>
              </a:spcAft>
              <a:defRPr lang="en-US" sz="1400" kern="1200" spc="0" baseline="0" dirty="0">
                <a:solidFill>
                  <a:schemeClr val="tx1"/>
                </a:solidFill>
                <a:latin typeface="+mn-lt"/>
                <a:ea typeface="+mn-ea"/>
                <a:cs typeface="+mn-cs"/>
              </a:defRPr>
            </a:lvl2pPr>
            <a:lvl3pPr marL="285750" indent="-285750">
              <a:spcBef>
                <a:spcPts val="0"/>
              </a:spcBef>
              <a:spcAft>
                <a:spcPts val="12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grpSp>
        <p:nvGrpSpPr>
          <p:cNvPr id="18" name="framing box">
            <a:extLst>
              <a:ext uri="{FF2B5EF4-FFF2-40B4-BE49-F238E27FC236}">
                <a16:creationId xmlns:a16="http://schemas.microsoft.com/office/drawing/2014/main" id="{51F69355-06A7-2A2A-3A14-5ED64A41974B}"/>
              </a:ext>
              <a:ext uri="{C183D7F6-B498-43B3-948B-1728B52AA6E4}">
                <adec:decorative xmlns:adec="http://schemas.microsoft.com/office/drawing/2017/decorative" val="1"/>
              </a:ext>
            </a:extLst>
          </p:cNvPr>
          <p:cNvGrpSpPr/>
          <p:nvPr userDrawn="1"/>
        </p:nvGrpSpPr>
        <p:grpSpPr>
          <a:xfrm>
            <a:off x="6242050" y="844584"/>
            <a:ext cx="5919444" cy="5789686"/>
            <a:chOff x="491544" y="1827015"/>
            <a:chExt cx="2442111" cy="4161199"/>
          </a:xfrm>
        </p:grpSpPr>
        <p:sp>
          <p:nvSpPr>
            <p:cNvPr id="19" name="Rectangle 18">
              <a:extLst>
                <a:ext uri="{FF2B5EF4-FFF2-40B4-BE49-F238E27FC236}">
                  <a16:creationId xmlns:a16="http://schemas.microsoft.com/office/drawing/2014/main" id="{91B21ADE-9180-146D-1F64-1C79A9D61B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20" name="Rectangle 19">
              <a:extLst>
                <a:ext uri="{FF2B5EF4-FFF2-40B4-BE49-F238E27FC236}">
                  <a16:creationId xmlns:a16="http://schemas.microsoft.com/office/drawing/2014/main" id="{C919565C-311D-8499-2428-FF51F10C8AEE}"/>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6" name="Text">
            <a:extLst>
              <a:ext uri="{FF2B5EF4-FFF2-40B4-BE49-F238E27FC236}">
                <a16:creationId xmlns:a16="http://schemas.microsoft.com/office/drawing/2014/main" id="{7D475BE0-08E8-4497-FE2B-18C38E31AA45}"/>
              </a:ext>
            </a:extLst>
          </p:cNvPr>
          <p:cNvSpPr>
            <a:spLocks noGrp="1"/>
          </p:cNvSpPr>
          <p:nvPr>
            <p:ph type="body" sz="quarter" idx="18"/>
          </p:nvPr>
        </p:nvSpPr>
        <p:spPr>
          <a:xfrm>
            <a:off x="6638130" y="1436688"/>
            <a:ext cx="5103812" cy="919226"/>
          </a:xfrm>
        </p:spPr>
        <p:txBody>
          <a:bodyPr lIns="0" rIns="0"/>
          <a:lstStyle>
            <a:lvl1pPr>
              <a:spcBef>
                <a:spcPts val="0"/>
              </a:spcBef>
              <a:spcAft>
                <a:spcPts val="1200"/>
              </a:spcAft>
              <a:defRPr lang="en-US" sz="2000" kern="1200" spc="0" baseline="0" dirty="0">
                <a:solidFill>
                  <a:schemeClr val="accent4"/>
                </a:solidFill>
                <a:latin typeface="+mj-lt"/>
                <a:ea typeface="+mn-ea"/>
                <a:cs typeface="Segoe UI Semibold"/>
              </a:defRPr>
            </a:lvl1pPr>
            <a:lvl2pPr>
              <a:spcBef>
                <a:spcPts val="0"/>
              </a:spcBef>
              <a:spcAft>
                <a:spcPts val="400"/>
              </a:spcAft>
              <a:defRPr lang="en-US" sz="12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
        <p:nvSpPr>
          <p:cNvPr id="9" name="Picture Placeholder 15">
            <a:extLst>
              <a:ext uri="{FF2B5EF4-FFF2-40B4-BE49-F238E27FC236}">
                <a16:creationId xmlns:a16="http://schemas.microsoft.com/office/drawing/2014/main" id="{DE9F6B8B-26F3-BB50-0EF0-7F991605B7A6}"/>
              </a:ext>
            </a:extLst>
          </p:cNvPr>
          <p:cNvSpPr>
            <a:spLocks noGrp="1"/>
          </p:cNvSpPr>
          <p:nvPr>
            <p:ph type="pic" sz="quarter" idx="14"/>
          </p:nvPr>
        </p:nvSpPr>
        <p:spPr>
          <a:xfrm>
            <a:off x="6638130" y="4819575"/>
            <a:ext cx="2607002" cy="1378986"/>
          </a:xfrm>
        </p:spPr>
        <p:txBody>
          <a:bodyPr/>
          <a:lstStyle/>
          <a:p>
            <a:endParaRPr lang="en-US"/>
          </a:p>
        </p:txBody>
      </p:sp>
      <p:sp>
        <p:nvSpPr>
          <p:cNvPr id="2" name="Text Placeholder 19">
            <a:extLst>
              <a:ext uri="{FF2B5EF4-FFF2-40B4-BE49-F238E27FC236}">
                <a16:creationId xmlns:a16="http://schemas.microsoft.com/office/drawing/2014/main" id="{12D50508-A0A3-E324-493B-1D1043D1E879}"/>
              </a:ext>
            </a:extLst>
          </p:cNvPr>
          <p:cNvSpPr>
            <a:spLocks noGrp="1"/>
          </p:cNvSpPr>
          <p:nvPr>
            <p:ph type="body" sz="quarter" idx="20" hasCustomPrompt="1"/>
          </p:nvPr>
        </p:nvSpPr>
        <p:spPr>
          <a:xfrm>
            <a:off x="615251" y="6287544"/>
            <a:ext cx="5452672" cy="153888"/>
          </a:xfrm>
        </p:spPr>
        <p:txBody>
          <a:bodyPr/>
          <a:lstStyle>
            <a:lvl1pPr marL="0" indent="0">
              <a:spcBef>
                <a:spcPts val="0"/>
              </a:spcBef>
              <a:buNone/>
              <a:defRPr sz="1000">
                <a:latin typeface="+mj-lt"/>
              </a:defRPr>
            </a:lvl1pPr>
            <a:lvl2pPr marL="228600" indent="0">
              <a:buNone/>
              <a:defRPr/>
            </a:lvl2pPr>
          </a:lstStyle>
          <a:p>
            <a:pPr lvl="0"/>
            <a:r>
              <a:rPr lang="en-US"/>
              <a:t>Click to edit for more information and add hyperlink</a:t>
            </a:r>
          </a:p>
        </p:txBody>
      </p:sp>
      <p:sp>
        <p:nvSpPr>
          <p:cNvPr id="11" name="Text Placeholder 19">
            <a:extLst>
              <a:ext uri="{FF2B5EF4-FFF2-40B4-BE49-F238E27FC236}">
                <a16:creationId xmlns:a16="http://schemas.microsoft.com/office/drawing/2014/main" id="{C46B6149-E22E-FC77-1B00-1E8D0D7AAFE4}"/>
              </a:ext>
            </a:extLst>
          </p:cNvPr>
          <p:cNvSpPr>
            <a:spLocks noGrp="1"/>
          </p:cNvSpPr>
          <p:nvPr>
            <p:ph type="body" sz="quarter" idx="16" hasCustomPrompt="1"/>
          </p:nvPr>
        </p:nvSpPr>
        <p:spPr>
          <a:xfrm>
            <a:off x="6638130" y="6287545"/>
            <a:ext cx="5103812" cy="161583"/>
          </a:xfrm>
        </p:spPr>
        <p:txBody>
          <a:bodyPr/>
          <a:lstStyle>
            <a:lvl1pPr marL="0" indent="0">
              <a:buNone/>
              <a:defRPr sz="1050">
                <a:latin typeface="+mj-lt"/>
              </a:defRPr>
            </a:lvl1pPr>
            <a:lvl2pPr marL="228600" indent="0">
              <a:buNone/>
              <a:defRPr/>
            </a:lvl2pPr>
          </a:lstStyle>
          <a:p>
            <a:pPr lvl="0"/>
            <a:r>
              <a:rPr lang="en-US"/>
              <a:t>Click to edit for more information and add hyperlink</a:t>
            </a:r>
          </a:p>
        </p:txBody>
      </p:sp>
    </p:spTree>
    <p:extLst>
      <p:ext uri="{BB962C8B-B14F-4D97-AF65-F5344CB8AC3E}">
        <p14:creationId xmlns:p14="http://schemas.microsoft.com/office/powerpoint/2010/main" val="30479200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27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77852" y="1436687"/>
            <a:ext cx="4791947"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2955350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28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581EB3A-6E48-8171-539B-5ACA1C8F99D6}"/>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10B774BB-AE77-D50A-7006-A8BA33DF0CF7}"/>
              </a:ext>
            </a:extLst>
          </p:cNvPr>
          <p:cNvSpPr>
            <a:spLocks noGrp="1"/>
          </p:cNvSpPr>
          <p:nvPr>
            <p:ph type="body" sz="quarter" idx="12"/>
          </p:nvPr>
        </p:nvSpPr>
        <p:spPr>
          <a:xfrm>
            <a:off x="5299075" y="1650831"/>
            <a:ext cx="6310314" cy="100642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2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222238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29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D076D447-E9CC-F2CF-C404-6E4AD1CCD949}"/>
              </a:ext>
            </a:extLst>
          </p:cNvPr>
          <p:cNvSpPr>
            <a:spLocks noGrp="1"/>
          </p:cNvSpPr>
          <p:nvPr>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7" name="Text">
            <a:extLst>
              <a:ext uri="{FF2B5EF4-FFF2-40B4-BE49-F238E27FC236}">
                <a16:creationId xmlns:a16="http://schemas.microsoft.com/office/drawing/2014/main" id="{74906AD0-59AB-50F0-21E7-F875F74DDB33}"/>
              </a:ext>
            </a:extLst>
          </p:cNvPr>
          <p:cNvSpPr>
            <a:spLocks noGrp="1"/>
          </p:cNvSpPr>
          <p:nvPr>
            <p:ph type="body" sz="quarter" idx="12" hasCustomPrompt="1"/>
          </p:nvPr>
        </p:nvSpPr>
        <p:spPr>
          <a:xfrm>
            <a:off x="2663163" y="3651575"/>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5" name="Text">
            <a:extLst>
              <a:ext uri="{FF2B5EF4-FFF2-40B4-BE49-F238E27FC236}">
                <a16:creationId xmlns:a16="http://schemas.microsoft.com/office/drawing/2014/main" id="{C7F8DEFD-C2AE-4406-A5D6-9FCEEB4BF9F4}"/>
              </a:ext>
            </a:extLst>
          </p:cNvPr>
          <p:cNvSpPr>
            <a:spLocks noGrp="1"/>
          </p:cNvSpPr>
          <p:nvPr>
            <p:ph type="body" sz="quarter" idx="17" hasCustomPrompt="1"/>
          </p:nvPr>
        </p:nvSpPr>
        <p:spPr>
          <a:xfrm>
            <a:off x="2682591" y="576769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8" name="Text">
            <a:extLst>
              <a:ext uri="{FF2B5EF4-FFF2-40B4-BE49-F238E27FC236}">
                <a16:creationId xmlns:a16="http://schemas.microsoft.com/office/drawing/2014/main" id="{8E138CAA-1864-67C9-DDBD-D71A5ED59698}"/>
              </a:ext>
            </a:extLst>
          </p:cNvPr>
          <p:cNvSpPr>
            <a:spLocks noGrp="1"/>
          </p:cNvSpPr>
          <p:nvPr>
            <p:ph type="body" sz="quarter" idx="13" hasCustomPrompt="1"/>
          </p:nvPr>
        </p:nvSpPr>
        <p:spPr>
          <a:xfrm>
            <a:off x="6917188" y="2018662"/>
            <a:ext cx="1629677" cy="584775"/>
          </a:xfrm>
        </p:spPr>
        <p:txBody>
          <a:bodyPr wrap="none" lIns="182880" rIns="182880"/>
          <a:lstStyle>
            <a:lvl1pPr algn="ctr">
              <a:spcBef>
                <a:spcPts val="0"/>
              </a:spcBef>
              <a:spcAft>
                <a:spcPts val="1200"/>
              </a:spcAft>
              <a:defRPr lang="en-US" sz="1600" kern="1200" spc="0" baseline="0" dirty="0">
                <a:solidFill>
                  <a:schemeClr val="tx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6" name="Text">
            <a:extLst>
              <a:ext uri="{FF2B5EF4-FFF2-40B4-BE49-F238E27FC236}">
                <a16:creationId xmlns:a16="http://schemas.microsoft.com/office/drawing/2014/main" id="{2D12D990-8A2D-F8C7-8581-8F0CD43E65F9}"/>
              </a:ext>
            </a:extLst>
          </p:cNvPr>
          <p:cNvSpPr>
            <a:spLocks noGrp="1"/>
          </p:cNvSpPr>
          <p:nvPr>
            <p:ph type="body" sz="quarter" idx="18" hasCustomPrompt="1"/>
          </p:nvPr>
        </p:nvSpPr>
        <p:spPr>
          <a:xfrm>
            <a:off x="6936616" y="5721480"/>
            <a:ext cx="1590820" cy="584775"/>
          </a:xfrm>
        </p:spPr>
        <p:txBody>
          <a:bodyPr wrap="none" lIns="182880" rIns="182880"/>
          <a:lstStyle>
            <a:lvl1pPr algn="ctr">
              <a:spcBef>
                <a:spcPts val="0"/>
              </a:spcBef>
              <a:spcAft>
                <a:spcPts val="1200"/>
              </a:spcAft>
              <a:defRPr lang="en-US" sz="1600" kern="1200" spc="0" baseline="0" dirty="0">
                <a:solidFill>
                  <a:schemeClr val="tx1"/>
                </a:solidFill>
                <a:latin typeface="+mn-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sp>
        <p:nvSpPr>
          <p:cNvPr id="19" name="Text">
            <a:extLst>
              <a:ext uri="{FF2B5EF4-FFF2-40B4-BE49-F238E27FC236}">
                <a16:creationId xmlns:a16="http://schemas.microsoft.com/office/drawing/2014/main" id="{7ACDFAC5-1FE5-0BBA-A593-320CBD08F8B4}"/>
              </a:ext>
            </a:extLst>
          </p:cNvPr>
          <p:cNvSpPr>
            <a:spLocks noGrp="1"/>
          </p:cNvSpPr>
          <p:nvPr>
            <p:ph type="body" sz="quarter" idx="14" hasCustomPrompt="1"/>
          </p:nvPr>
        </p:nvSpPr>
        <p:spPr>
          <a:xfrm>
            <a:off x="9118600" y="2014645"/>
            <a:ext cx="2813403" cy="584775"/>
          </a:xfrm>
        </p:spPr>
        <p:txBody>
          <a:bodyPr lIns="182880" rIns="182880"/>
          <a:lstStyle>
            <a:lvl1pPr algn="ctr">
              <a:spcBef>
                <a:spcPts val="0"/>
              </a:spcBef>
              <a:spcAft>
                <a:spcPts val="1200"/>
              </a:spcAft>
              <a:defRPr lang="en-US" sz="1600" kern="1200" spc="0" baseline="0" dirty="0">
                <a:solidFill>
                  <a:schemeClr val="accent1"/>
                </a:solidFill>
                <a:latin typeface="+mj-lt"/>
                <a:ea typeface="+mn-ea"/>
                <a:cs typeface="Segoe UI Semibold"/>
              </a:defRPr>
            </a:lvl1pPr>
            <a:lvl2pPr algn="ctr">
              <a:spcBef>
                <a:spcPts val="0"/>
              </a:spcBef>
              <a:spcAft>
                <a:spcPts val="432"/>
              </a:spcAft>
              <a:defRPr lang="en-US" sz="1200" kern="1200" spc="0" baseline="0" dirty="0">
                <a:solidFill>
                  <a:schemeClr val="tx1"/>
                </a:solidFill>
                <a:latin typeface="+mn-lt"/>
                <a:ea typeface="+mn-ea"/>
                <a:cs typeface="+mn-cs"/>
              </a:defRPr>
            </a:lvl2pPr>
            <a:lvl3pPr algn="ctr">
              <a:spcBef>
                <a:spcPts val="0"/>
              </a:spcBef>
              <a:spcAft>
                <a:spcPts val="432"/>
              </a:spcAft>
              <a:defRPr sz="1600">
                <a:solidFill>
                  <a:schemeClr val="tx1"/>
                </a:solidFill>
              </a:defRPr>
            </a:lvl3pPr>
            <a:lvl4pPr>
              <a:defRPr sz="1000"/>
            </a:lvl4pPr>
            <a:lvl5pPr>
              <a:defRPr sz="1000"/>
            </a:lvl5pPr>
          </a:lstStyle>
          <a:p>
            <a:pPr lvl="0"/>
            <a:r>
              <a:rPr lang="en-US"/>
              <a:t>Click to styles</a:t>
            </a:r>
          </a:p>
          <a:p>
            <a:pPr lvl="1"/>
            <a:r>
              <a:rPr lang="en-US"/>
              <a:t>Second level</a:t>
            </a:r>
          </a:p>
        </p:txBody>
      </p:sp>
      <p:cxnSp>
        <p:nvCxnSpPr>
          <p:cNvPr id="2" name="Straight Connector 1">
            <a:extLst>
              <a:ext uri="{FF2B5EF4-FFF2-40B4-BE49-F238E27FC236}">
                <a16:creationId xmlns:a16="http://schemas.microsoft.com/office/drawing/2014/main" id="{1C48CE2C-6A9C-9FA1-57B0-05B7DB4AF409}"/>
              </a:ext>
              <a:ext uri="{C183D7F6-B498-43B3-948B-1728B52AA6E4}">
                <adec:decorative xmlns:adec="http://schemas.microsoft.com/office/drawing/2017/decorative" val="1"/>
              </a:ext>
            </a:extLst>
          </p:cNvPr>
          <p:cNvCxnSpPr>
            <a:cxnSpLocks/>
          </p:cNvCxnSpPr>
          <p:nvPr userDrawn="1"/>
        </p:nvCxnSpPr>
        <p:spPr>
          <a:xfrm>
            <a:off x="705879" y="5681126"/>
            <a:ext cx="9997914" cy="0"/>
          </a:xfrm>
          <a:prstGeom prst="line">
            <a:avLst/>
          </a:prstGeom>
          <a:ln>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31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30_TITLE &amp; SUB">
    <p:spTree>
      <p:nvGrpSpPr>
        <p:cNvPr id="1" name=""/>
        <p:cNvGrpSpPr/>
        <p:nvPr/>
      </p:nvGrpSpPr>
      <p:grpSpPr>
        <a:xfrm>
          <a:off x="0" y="0"/>
          <a:ext cx="0" cy="0"/>
          <a:chOff x="0" y="0"/>
          <a:chExt cx="0" cy="0"/>
        </a:xfrm>
      </p:grpSpPr>
      <p:pic>
        <p:nvPicPr>
          <p:cNvPr id="2" name="Picture 1" descr="A picture containing computer&#10;&#10;Description automatically generated">
            <a:extLst>
              <a:ext uri="{FF2B5EF4-FFF2-40B4-BE49-F238E27FC236}">
                <a16:creationId xmlns:a16="http://schemas.microsoft.com/office/drawing/2014/main" id="{7A3C31A2-27AF-FCA3-71B4-542180C815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5" name="Group 4">
            <a:extLst>
              <a:ext uri="{FF2B5EF4-FFF2-40B4-BE49-F238E27FC236}">
                <a16:creationId xmlns:a16="http://schemas.microsoft.com/office/drawing/2014/main" id="{BA400881-313D-7CF9-891D-EA9B2FCE42CC}"/>
              </a:ext>
            </a:extLst>
          </p:cNvPr>
          <p:cNvGrpSpPr/>
          <p:nvPr userDrawn="1"/>
        </p:nvGrpSpPr>
        <p:grpSpPr>
          <a:xfrm>
            <a:off x="213210" y="1396999"/>
            <a:ext cx="6965598" cy="5003801"/>
            <a:chOff x="491544" y="1827015"/>
            <a:chExt cx="2442111" cy="4161199"/>
          </a:xfrm>
        </p:grpSpPr>
        <p:sp>
          <p:nvSpPr>
            <p:cNvPr id="6" name="Rectangle 5">
              <a:extLst>
                <a:ext uri="{FF2B5EF4-FFF2-40B4-BE49-F238E27FC236}">
                  <a16:creationId xmlns:a16="http://schemas.microsoft.com/office/drawing/2014/main" id="{440DAAD2-D6FD-CC8A-C9AB-6C6FB8A6BB7F}"/>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3E68282D-D2DB-5D99-2115-1C9618CD26A7}"/>
                </a:ext>
              </a:extLst>
            </p:cNvPr>
            <p:cNvSpPr/>
            <p:nvPr/>
          </p:nvSpPr>
          <p:spPr bwMode="auto">
            <a:xfrm>
              <a:off x="534235" y="1926541"/>
              <a:ext cx="2356729" cy="3962147"/>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vert270" wrap="square" lIns="91440" tIns="91440" rIns="91440" bIns="91440" numCol="1" spcCol="0" rtlCol="0" fromWordArt="0" anchor="t" anchorCtr="0" forceAA="0" compatLnSpc="1">
              <a:prstTxWarp prst="textNoShape">
                <a:avLst/>
              </a:prstTxWarp>
              <a:noAutofit/>
            </a:bodyPr>
            <a:lstStyle/>
            <a:p>
              <a:pPr algn="ctr" defTabSz="822960">
                <a:lnSpc>
                  <a:spcPct val="90000"/>
                </a:lnSpc>
                <a:spcAft>
                  <a:spcPts val="540"/>
                </a:spcAft>
                <a:defRPr/>
              </a:pPr>
              <a:endParaRPr lang="en-US" sz="1400" kern="0">
                <a:solidFill>
                  <a:prstClr val="white"/>
                </a:solidFill>
                <a:latin typeface="Segoe UI"/>
              </a:endParaRPr>
            </a:p>
          </p:txBody>
        </p:sp>
      </p:grpSp>
      <p:sp>
        <p:nvSpPr>
          <p:cNvPr id="8" name="Text Placeholder 6">
            <a:extLst>
              <a:ext uri="{FF2B5EF4-FFF2-40B4-BE49-F238E27FC236}">
                <a16:creationId xmlns:a16="http://schemas.microsoft.com/office/drawing/2014/main" id="{A909703C-FDFC-7F5F-7F9E-AA47F61802B8}"/>
              </a:ext>
            </a:extLst>
          </p:cNvPr>
          <p:cNvSpPr>
            <a:spLocks noGrp="1"/>
          </p:cNvSpPr>
          <p:nvPr>
            <p:ph type="body" sz="quarter" idx="10"/>
          </p:nvPr>
        </p:nvSpPr>
        <p:spPr>
          <a:xfrm>
            <a:off x="588263" y="1887885"/>
            <a:ext cx="6215493" cy="2015936"/>
          </a:xfrm>
        </p:spPr>
        <p:txBody>
          <a:bodyPr/>
          <a:lstStyle>
            <a:lvl1pPr>
              <a:spcAft>
                <a:spcPts val="600"/>
              </a:spcAft>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spcBef>
                <a:spcPts val="0"/>
              </a:spcBef>
              <a:defRPr sz="1800"/>
            </a:lvl2pPr>
            <a:lvl3pPr marL="0" indent="0">
              <a:spcBef>
                <a:spcPts val="1200"/>
              </a:spcBef>
              <a:spcAft>
                <a:spcPts val="0"/>
              </a:spcAft>
              <a:buFont typeface="Arial" panose="020B0604020202020204" pitchFamily="34" charset="0"/>
              <a:buNone/>
              <a:defRPr lang="en-US" sz="1600" kern="1200" spc="0" baseline="0" dirty="0">
                <a:solidFill>
                  <a:schemeClr val="accent2">
                    <a:lumMod val="60000"/>
                    <a:lumOff val="40000"/>
                  </a:schemeClr>
                </a:solidFill>
                <a:latin typeface="Segoe UI Semibold" panose="020B0702040204020203" pitchFamily="34" charset="0"/>
                <a:ea typeface="+mn-ea"/>
                <a:cs typeface="Segoe UI Semibold" panose="020B0702040204020203" pitchFamily="34" charset="0"/>
              </a:defRPr>
            </a:lvl3pPr>
            <a:lvl4pPr>
              <a:spcBef>
                <a:spcPts val="0"/>
              </a:spcBef>
              <a:spcAft>
                <a:spcPts val="0"/>
              </a:spcAft>
              <a:defRPr cap="none" spc="0" baseline="0">
                <a:solidFill>
                  <a:schemeClr val="tx1"/>
                </a:solidFill>
                <a:latin typeface="+mn-lt"/>
              </a:defRPr>
            </a:lvl4pPr>
            <a:lvl5pPr>
              <a:spcBef>
                <a:spcPts val="1200"/>
              </a:spcBef>
              <a:spcAft>
                <a:spcPts val="0"/>
              </a:spcAft>
              <a:defRPr lang="en-US" sz="1600" kern="1200" spc="0" baseline="0" dirty="0" smtClean="0">
                <a:solidFill>
                  <a:schemeClr val="accent2">
                    <a:lumMod val="60000"/>
                    <a:lumOff val="40000"/>
                    <a:alpha val="40000"/>
                  </a:schemeClr>
                </a:solidFill>
                <a:latin typeface="Segoe UI Semibold" panose="020B0702040204020203" pitchFamily="34" charset="0"/>
                <a:ea typeface="+mn-ea"/>
                <a:cs typeface="Segoe UI Semibold" panose="020B0702040204020203" pitchFamily="34" charset="0"/>
              </a:defRPr>
            </a:lvl5pPr>
            <a:lvl6pPr>
              <a:spcAft>
                <a:spcPts val="0"/>
              </a:spcAft>
              <a:defRPr lang="en-US" sz="1400" b="0" kern="1200" cap="none" spc="0" baseline="0" dirty="0">
                <a:solidFill>
                  <a:schemeClr val="tx1">
                    <a:alpha val="50000"/>
                  </a:schemeClr>
                </a:solidFill>
                <a:latin typeface="+mn-lt"/>
                <a:ea typeface="+mn-ea"/>
                <a:cs typeface="+mn-cs"/>
              </a:defRPr>
            </a:lvl6pPr>
          </a:lstStyle>
          <a:p>
            <a:pPr lvl="0"/>
            <a:r>
              <a:rPr lang="en-US"/>
              <a:t>Click to edit Master text styles</a:t>
            </a:r>
          </a:p>
          <a:p>
            <a:pPr lvl="1"/>
            <a:r>
              <a:rPr lang="en-US"/>
              <a:t>Second level</a:t>
            </a:r>
          </a:p>
          <a:p>
            <a:pPr lvl="2"/>
            <a:r>
              <a:rPr lang="en-US"/>
              <a:t>Third</a:t>
            </a:r>
          </a:p>
          <a:p>
            <a:pPr lvl="3"/>
            <a:r>
              <a:rPr lang="en-US"/>
              <a:t>Fourth</a:t>
            </a:r>
          </a:p>
          <a:p>
            <a:pPr lvl="4"/>
            <a:r>
              <a:rPr lang="en-US"/>
              <a:t>Fifth</a:t>
            </a:r>
          </a:p>
          <a:p>
            <a:pPr lvl="5"/>
            <a:r>
              <a:rPr lang="en-US"/>
              <a:t>Sixth</a:t>
            </a:r>
          </a:p>
        </p:txBody>
      </p:sp>
    </p:spTree>
    <p:extLst>
      <p:ext uri="{BB962C8B-B14F-4D97-AF65-F5344CB8AC3E}">
        <p14:creationId xmlns:p14="http://schemas.microsoft.com/office/powerpoint/2010/main" val="2814521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26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77851" y="1481522"/>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77851" y="2511241"/>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77851" y="3540960"/>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77851" y="457067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77851" y="5600399"/>
            <a:ext cx="6607174" cy="492443"/>
          </a:xfrm>
        </p:spPr>
        <p:txBody>
          <a:bodyPr lIns="0" rIns="0"/>
          <a:lstStyle>
            <a:lvl1pPr>
              <a:spcBef>
                <a:spcPts val="1200"/>
              </a:spcBef>
              <a:spcAft>
                <a:spcPts val="0"/>
              </a:spcAft>
              <a:defRPr lang="en-US" sz="1800" kern="1200" spc="0" baseline="0" dirty="0">
                <a:solidFill>
                  <a:schemeClr val="accent4"/>
                </a:solidFill>
                <a:latin typeface="+mj-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8287789" y="5446511"/>
            <a:ext cx="3321600" cy="276999"/>
          </a:xfrm>
        </p:spPr>
        <p:txBody>
          <a:bodyPr/>
          <a:lstStyle>
            <a:lvl1pPr algn="ctr">
              <a:defRPr sz="18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667834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32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4" name="Text Placeholder 3">
            <a:extLst>
              <a:ext uri="{FF2B5EF4-FFF2-40B4-BE49-F238E27FC236}">
                <a16:creationId xmlns:a16="http://schemas.microsoft.com/office/drawing/2014/main" id="{36A9EE67-05C3-F8C8-AB46-194BD50B8BF2}"/>
              </a:ext>
            </a:extLst>
          </p:cNvPr>
          <p:cNvSpPr>
            <a:spLocks noGrp="1"/>
          </p:cNvSpPr>
          <p:nvPr>
            <p:ph type="body" sz="quarter" idx="22"/>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2" name="Text">
            <a:extLst>
              <a:ext uri="{FF2B5EF4-FFF2-40B4-BE49-F238E27FC236}">
                <a16:creationId xmlns:a16="http://schemas.microsoft.com/office/drawing/2014/main" id="{9E137717-2592-F2EA-0545-E27FD3B48EDB}"/>
              </a:ext>
            </a:extLst>
          </p:cNvPr>
          <p:cNvSpPr>
            <a:spLocks noGrp="1"/>
          </p:cNvSpPr>
          <p:nvPr>
            <p:ph type="body" sz="quarter" idx="12"/>
          </p:nvPr>
        </p:nvSpPr>
        <p:spPr>
          <a:xfrm>
            <a:off x="5416550" y="202805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5" name="Text">
            <a:extLst>
              <a:ext uri="{FF2B5EF4-FFF2-40B4-BE49-F238E27FC236}">
                <a16:creationId xmlns:a16="http://schemas.microsoft.com/office/drawing/2014/main" id="{28E4D8DB-E19C-2026-C849-BE0AE3426390}"/>
              </a:ext>
            </a:extLst>
          </p:cNvPr>
          <p:cNvSpPr>
            <a:spLocks noGrp="1"/>
          </p:cNvSpPr>
          <p:nvPr>
            <p:ph type="body" sz="quarter" idx="13"/>
          </p:nvPr>
        </p:nvSpPr>
        <p:spPr>
          <a:xfrm>
            <a:off x="5416550" y="252949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6" name="Text">
            <a:extLst>
              <a:ext uri="{FF2B5EF4-FFF2-40B4-BE49-F238E27FC236}">
                <a16:creationId xmlns:a16="http://schemas.microsoft.com/office/drawing/2014/main" id="{D47E0CDE-99A3-0CCE-D080-37B7E6BDCD5D}"/>
              </a:ext>
            </a:extLst>
          </p:cNvPr>
          <p:cNvSpPr>
            <a:spLocks noGrp="1"/>
          </p:cNvSpPr>
          <p:nvPr>
            <p:ph type="body" sz="quarter" idx="14"/>
          </p:nvPr>
        </p:nvSpPr>
        <p:spPr>
          <a:xfrm>
            <a:off x="5416550" y="303093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7" name="Text">
            <a:extLst>
              <a:ext uri="{FF2B5EF4-FFF2-40B4-BE49-F238E27FC236}">
                <a16:creationId xmlns:a16="http://schemas.microsoft.com/office/drawing/2014/main" id="{CC40241D-CEC6-4F92-B626-7A3140C9738E}"/>
              </a:ext>
            </a:extLst>
          </p:cNvPr>
          <p:cNvSpPr>
            <a:spLocks noGrp="1"/>
          </p:cNvSpPr>
          <p:nvPr>
            <p:ph type="body" sz="quarter" idx="15"/>
          </p:nvPr>
        </p:nvSpPr>
        <p:spPr>
          <a:xfrm>
            <a:off x="5416550" y="3532373"/>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8" name="Text">
            <a:extLst>
              <a:ext uri="{FF2B5EF4-FFF2-40B4-BE49-F238E27FC236}">
                <a16:creationId xmlns:a16="http://schemas.microsoft.com/office/drawing/2014/main" id="{17AF152F-F529-A436-7C15-FCA1563711C2}"/>
              </a:ext>
            </a:extLst>
          </p:cNvPr>
          <p:cNvSpPr>
            <a:spLocks noGrp="1"/>
          </p:cNvSpPr>
          <p:nvPr>
            <p:ph type="body" sz="quarter" idx="16"/>
          </p:nvPr>
        </p:nvSpPr>
        <p:spPr>
          <a:xfrm>
            <a:off x="5416550" y="4033812"/>
            <a:ext cx="6192838" cy="378959"/>
          </a:xfrm>
        </p:spPr>
        <p:txBody>
          <a:bodyPr lIns="0" rIns="0"/>
          <a:lstStyle>
            <a:lvl1pPr>
              <a:spcBef>
                <a:spcPts val="1200"/>
              </a:spcBef>
              <a:spcAft>
                <a:spcPts val="0"/>
              </a:spcAft>
              <a:defRPr lang="en-US" sz="1800" kern="1200" spc="0" baseline="0" dirty="0">
                <a:solidFill>
                  <a:schemeClr val="accent4"/>
                </a:solidFill>
                <a:latin typeface="+mn-lt"/>
                <a:ea typeface="+mn-ea"/>
                <a:cs typeface="Segoe UI Semibold"/>
              </a:defRPr>
            </a:lvl1pPr>
            <a:lvl2pP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335821"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9" name="Text Placeholder 3">
            <a:extLst>
              <a:ext uri="{FF2B5EF4-FFF2-40B4-BE49-F238E27FC236}">
                <a16:creationId xmlns:a16="http://schemas.microsoft.com/office/drawing/2014/main" id="{56F19833-E698-4E30-0BC2-6D07AC614DB4}"/>
              </a:ext>
            </a:extLst>
          </p:cNvPr>
          <p:cNvSpPr>
            <a:spLocks noGrp="1"/>
          </p:cNvSpPr>
          <p:nvPr>
            <p:ph type="body" sz="quarter" idx="17"/>
          </p:nvPr>
        </p:nvSpPr>
        <p:spPr>
          <a:xfrm>
            <a:off x="2464222" y="5097290"/>
            <a:ext cx="1596927"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0" name="Text Placeholder 3">
            <a:extLst>
              <a:ext uri="{FF2B5EF4-FFF2-40B4-BE49-F238E27FC236}">
                <a16:creationId xmlns:a16="http://schemas.microsoft.com/office/drawing/2014/main" id="{1116CB05-C4AF-DD69-A3B5-4A9AF9D377B6}"/>
              </a:ext>
            </a:extLst>
          </p:cNvPr>
          <p:cNvSpPr>
            <a:spLocks noGrp="1"/>
          </p:cNvSpPr>
          <p:nvPr>
            <p:ph type="body" sz="quarter" idx="18"/>
          </p:nvPr>
        </p:nvSpPr>
        <p:spPr>
          <a:xfrm>
            <a:off x="4308475" y="5097290"/>
            <a:ext cx="2216150"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1" name="Text Placeholder 3">
            <a:extLst>
              <a:ext uri="{FF2B5EF4-FFF2-40B4-BE49-F238E27FC236}">
                <a16:creationId xmlns:a16="http://schemas.microsoft.com/office/drawing/2014/main" id="{476790E8-B854-7E1E-1D09-82910CE01B76}"/>
              </a:ext>
            </a:extLst>
          </p:cNvPr>
          <p:cNvSpPr>
            <a:spLocks noGrp="1"/>
          </p:cNvSpPr>
          <p:nvPr>
            <p:ph type="body" sz="quarter" idx="19"/>
          </p:nvPr>
        </p:nvSpPr>
        <p:spPr>
          <a:xfrm>
            <a:off x="6721024" y="5097290"/>
            <a:ext cx="3092263"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12" name="Text Placeholder 3">
            <a:extLst>
              <a:ext uri="{FF2B5EF4-FFF2-40B4-BE49-F238E27FC236}">
                <a16:creationId xmlns:a16="http://schemas.microsoft.com/office/drawing/2014/main" id="{C29229F8-FEBC-BFB3-F0D4-BABB765DA9A6}"/>
              </a:ext>
            </a:extLst>
          </p:cNvPr>
          <p:cNvSpPr>
            <a:spLocks noGrp="1"/>
          </p:cNvSpPr>
          <p:nvPr>
            <p:ph type="body" sz="quarter" idx="20"/>
          </p:nvPr>
        </p:nvSpPr>
        <p:spPr>
          <a:xfrm>
            <a:off x="10079023" y="5097290"/>
            <a:ext cx="1862664" cy="1100310"/>
          </a:xfrm>
          <a:solidFill>
            <a:schemeClr val="accent2">
              <a:alpha val="47000"/>
            </a:schemeClr>
          </a:solidFill>
        </p:spPr>
        <p:txBody>
          <a:bodyPr lIns="91440" rIns="91440" anchor="ctr">
            <a:noAutofit/>
          </a:bodyPr>
          <a:lstStyle>
            <a:lvl1pPr algn="ctr">
              <a:defRPr sz="1400">
                <a:solidFill>
                  <a:schemeClr val="tx1"/>
                </a:solidFill>
              </a:defRPr>
            </a:lvl1pPr>
            <a:lvl2pPr algn="ctr">
              <a:defRPr/>
            </a:lvl2pPr>
            <a:lvl3pPr algn="ctr">
              <a:defRPr/>
            </a:lvl3pPr>
            <a:lvl4pPr algn="ctr">
              <a:defRPr/>
            </a:lvl4pPr>
            <a:lvl5pPr algn="ctr">
              <a:defRPr/>
            </a:lvl5pPr>
          </a:lstStyle>
          <a:p>
            <a:pPr lvl="0"/>
            <a:r>
              <a:rPr lang="en-US"/>
              <a:t>Click to edit Master text styles</a:t>
            </a:r>
          </a:p>
        </p:txBody>
      </p:sp>
      <p:cxnSp>
        <p:nvCxnSpPr>
          <p:cNvPr id="15" name="Straight Connector 14">
            <a:extLst>
              <a:ext uri="{FF2B5EF4-FFF2-40B4-BE49-F238E27FC236}">
                <a16:creationId xmlns:a16="http://schemas.microsoft.com/office/drawing/2014/main" id="{BDAC95D9-C988-EDC0-382F-F035A72DACB6}"/>
              </a:ext>
              <a:ext uri="{C183D7F6-B498-43B3-948B-1728B52AA6E4}">
                <adec:decorative xmlns:adec="http://schemas.microsoft.com/office/drawing/2017/decorative" val="1"/>
              </a:ext>
            </a:extLst>
          </p:cNvPr>
          <p:cNvCxnSpPr>
            <a:cxnSpLocks/>
            <a:endCxn id="4" idx="1"/>
          </p:cNvCxnSpPr>
          <p:nvPr userDrawn="1"/>
        </p:nvCxnSpPr>
        <p:spPr>
          <a:xfrm>
            <a:off x="0" y="5647445"/>
            <a:ext cx="335821"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7C3D311-22E6-9AE4-82A8-9E2D6F497BA2}"/>
              </a:ext>
              <a:ext uri="{C183D7F6-B498-43B3-948B-1728B52AA6E4}">
                <adec:decorative xmlns:adec="http://schemas.microsoft.com/office/drawing/2017/decorative" val="1"/>
              </a:ext>
            </a:extLst>
          </p:cNvPr>
          <p:cNvCxnSpPr>
            <a:cxnSpLocks/>
            <a:stCxn id="4" idx="3"/>
            <a:endCxn id="9" idx="1"/>
          </p:cNvCxnSpPr>
          <p:nvPr userDrawn="1"/>
        </p:nvCxnSpPr>
        <p:spPr>
          <a:xfrm>
            <a:off x="2198485" y="5647445"/>
            <a:ext cx="265737"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0972009-7F5D-35DC-13B7-5D0C9D6C0EB6}"/>
              </a:ext>
              <a:ext uri="{C183D7F6-B498-43B3-948B-1728B52AA6E4}">
                <adec:decorative xmlns:adec="http://schemas.microsoft.com/office/drawing/2017/decorative" val="1"/>
              </a:ext>
            </a:extLst>
          </p:cNvPr>
          <p:cNvCxnSpPr>
            <a:cxnSpLocks/>
            <a:stCxn id="9" idx="3"/>
            <a:endCxn id="10" idx="1"/>
          </p:cNvCxnSpPr>
          <p:nvPr userDrawn="1"/>
        </p:nvCxnSpPr>
        <p:spPr>
          <a:xfrm>
            <a:off x="4061149" y="5647445"/>
            <a:ext cx="24732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660B677-AE16-D5FB-621B-29466BC9B478}"/>
              </a:ext>
              <a:ext uri="{C183D7F6-B498-43B3-948B-1728B52AA6E4}">
                <adec:decorative xmlns:adec="http://schemas.microsoft.com/office/drawing/2017/decorative" val="1"/>
              </a:ext>
            </a:extLst>
          </p:cNvPr>
          <p:cNvCxnSpPr>
            <a:cxnSpLocks/>
            <a:stCxn id="10" idx="3"/>
            <a:endCxn id="11" idx="1"/>
          </p:cNvCxnSpPr>
          <p:nvPr userDrawn="1"/>
        </p:nvCxnSpPr>
        <p:spPr>
          <a:xfrm>
            <a:off x="6524625" y="5647445"/>
            <a:ext cx="196399"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2082632-81D8-85B8-B727-E736E421808D}"/>
              </a:ext>
              <a:ext uri="{C183D7F6-B498-43B3-948B-1728B52AA6E4}">
                <adec:decorative xmlns:adec="http://schemas.microsoft.com/office/drawing/2017/decorative" val="1"/>
              </a:ext>
            </a:extLst>
          </p:cNvPr>
          <p:cNvCxnSpPr>
            <a:cxnSpLocks/>
            <a:stCxn id="11" idx="3"/>
            <a:endCxn id="12" idx="1"/>
          </p:cNvCxnSpPr>
          <p:nvPr userDrawn="1"/>
        </p:nvCxnSpPr>
        <p:spPr>
          <a:xfrm>
            <a:off x="9813287" y="5647445"/>
            <a:ext cx="2657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41FFAD3-7750-287C-486C-28EAF1D43A53}"/>
              </a:ext>
              <a:ext uri="{C183D7F6-B498-43B3-948B-1728B52AA6E4}">
                <adec:decorative xmlns:adec="http://schemas.microsoft.com/office/drawing/2017/decorative" val="1"/>
              </a:ext>
            </a:extLst>
          </p:cNvPr>
          <p:cNvCxnSpPr>
            <a:cxnSpLocks/>
          </p:cNvCxnSpPr>
          <p:nvPr userDrawn="1"/>
        </p:nvCxnSpPr>
        <p:spPr>
          <a:xfrm>
            <a:off x="11992487" y="5647445"/>
            <a:ext cx="214936" cy="0"/>
          </a:xfrm>
          <a:prstGeom prst="line">
            <a:avLst/>
          </a:prstGeom>
          <a:ln>
            <a:solidFill>
              <a:srgbClr val="66FFFF"/>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65707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44">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3_TITLE &amp; SUB">
    <p:spTree>
      <p:nvGrpSpPr>
        <p:cNvPr id="1" name=""/>
        <p:cNvGrpSpPr/>
        <p:nvPr/>
      </p:nvGrpSpPr>
      <p:grpSpPr>
        <a:xfrm>
          <a:off x="0" y="0"/>
          <a:ext cx="0" cy="0"/>
          <a:chOff x="0" y="0"/>
          <a:chExt cx="0" cy="0"/>
        </a:xfrm>
      </p:grpSpPr>
      <p:grpSp>
        <p:nvGrpSpPr>
          <p:cNvPr id="2" name="framing box">
            <a:extLst>
              <a:ext uri="{FF2B5EF4-FFF2-40B4-BE49-F238E27FC236}">
                <a16:creationId xmlns:a16="http://schemas.microsoft.com/office/drawing/2014/main" id="{33312115-AEE2-77BE-EA81-22D70D6690CD}"/>
              </a:ext>
              <a:ext uri="{C183D7F6-B498-43B3-948B-1728B52AA6E4}">
                <adec:decorative xmlns:adec="http://schemas.microsoft.com/office/drawing/2017/decorative" val="1"/>
              </a:ext>
            </a:extLst>
          </p:cNvPr>
          <p:cNvGrpSpPr/>
          <p:nvPr userDrawn="1"/>
        </p:nvGrpSpPr>
        <p:grpSpPr>
          <a:xfrm>
            <a:off x="293688" y="1433513"/>
            <a:ext cx="3019619" cy="2623824"/>
            <a:chOff x="491544" y="1827015"/>
            <a:chExt cx="2442111" cy="4161199"/>
          </a:xfrm>
        </p:grpSpPr>
        <p:sp>
          <p:nvSpPr>
            <p:cNvPr id="5" name="Rectangle 4">
              <a:extLst>
                <a:ext uri="{FF2B5EF4-FFF2-40B4-BE49-F238E27FC236}">
                  <a16:creationId xmlns:a16="http://schemas.microsoft.com/office/drawing/2014/main" id="{9A046812-A1C5-06E8-23E8-D0A1399950DC}"/>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7889F4B3-5B4C-B52C-2ADF-56EED378FFA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grpSp>
        <p:nvGrpSpPr>
          <p:cNvPr id="7" name="framing box">
            <a:extLst>
              <a:ext uri="{FF2B5EF4-FFF2-40B4-BE49-F238E27FC236}">
                <a16:creationId xmlns:a16="http://schemas.microsoft.com/office/drawing/2014/main" id="{61B39B11-A99F-8D45-3E78-421FD8C03EF7}"/>
              </a:ext>
              <a:ext uri="{C183D7F6-B498-43B3-948B-1728B52AA6E4}">
                <adec:decorative xmlns:adec="http://schemas.microsoft.com/office/drawing/2017/decorative" val="1"/>
              </a:ext>
            </a:extLst>
          </p:cNvPr>
          <p:cNvGrpSpPr/>
          <p:nvPr userDrawn="1"/>
        </p:nvGrpSpPr>
        <p:grpSpPr>
          <a:xfrm>
            <a:off x="3387347" y="1433513"/>
            <a:ext cx="8623885" cy="2623824"/>
            <a:chOff x="491544" y="1827015"/>
            <a:chExt cx="2442111" cy="4161199"/>
          </a:xfrm>
        </p:grpSpPr>
        <p:sp>
          <p:nvSpPr>
            <p:cNvPr id="15" name="Rectangle 14">
              <a:extLst>
                <a:ext uri="{FF2B5EF4-FFF2-40B4-BE49-F238E27FC236}">
                  <a16:creationId xmlns:a16="http://schemas.microsoft.com/office/drawing/2014/main" id="{B2ACACA6-2226-0C06-D60F-65B1F7F40350}"/>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6" name="Rectangle 15">
              <a:extLst>
                <a:ext uri="{FF2B5EF4-FFF2-40B4-BE49-F238E27FC236}">
                  <a16:creationId xmlns:a16="http://schemas.microsoft.com/office/drawing/2014/main" id="{A6E533C0-574A-F987-8518-ABE60A3760C6}"/>
                </a:ext>
              </a:extLst>
            </p:cNvPr>
            <p:cNvSpPr/>
            <p:nvPr/>
          </p:nvSpPr>
          <p:spPr bwMode="auto">
            <a:xfrm>
              <a:off x="512534" y="1925528"/>
              <a:ext cx="2400131"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486761"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1" name="Text Placeholder 3">
            <a:extLst>
              <a:ext uri="{FF2B5EF4-FFF2-40B4-BE49-F238E27FC236}">
                <a16:creationId xmlns:a16="http://schemas.microsoft.com/office/drawing/2014/main" id="{F0AE943B-F279-BC4F-06D7-092A69B42C0F}"/>
              </a:ext>
            </a:extLst>
          </p:cNvPr>
          <p:cNvSpPr>
            <a:spLocks noGrp="1"/>
          </p:cNvSpPr>
          <p:nvPr>
            <p:ph type="body" sz="quarter" idx="11"/>
          </p:nvPr>
        </p:nvSpPr>
        <p:spPr>
          <a:xfrm>
            <a:off x="3559657" y="1543630"/>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FA9C5892-C522-D719-21F3-EE34AF1EE62F}"/>
              </a:ext>
            </a:extLst>
          </p:cNvPr>
          <p:cNvSpPr>
            <a:spLocks noGrp="1"/>
          </p:cNvSpPr>
          <p:nvPr>
            <p:ph type="body" sz="quarter" idx="12"/>
          </p:nvPr>
        </p:nvSpPr>
        <p:spPr>
          <a:xfrm>
            <a:off x="6362804" y="1529628"/>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9E1BE801-C5E9-8F75-08B5-B08DC176A7F0}"/>
              </a:ext>
              <a:ext uri="{C183D7F6-B498-43B3-948B-1728B52AA6E4}">
                <adec:decorative xmlns:adec="http://schemas.microsoft.com/office/drawing/2017/decorative" val="1"/>
              </a:ext>
            </a:extLst>
          </p:cNvPr>
          <p:cNvSpPr>
            <a:spLocks noGrp="1"/>
          </p:cNvSpPr>
          <p:nvPr>
            <p:ph type="body" sz="quarter" idx="13"/>
          </p:nvPr>
        </p:nvSpPr>
        <p:spPr>
          <a:xfrm>
            <a:off x="9165950" y="1564967"/>
            <a:ext cx="2633472" cy="307777"/>
          </a:xfrm>
        </p:spPr>
        <p:txBody>
          <a:bodyPr/>
          <a:lstStyle>
            <a:lvl1pPr algn="ctr">
              <a:defRPr sz="20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36" name="Picture Placeholder 35">
            <a:extLst>
              <a:ext uri="{FF2B5EF4-FFF2-40B4-BE49-F238E27FC236}">
                <a16:creationId xmlns:a16="http://schemas.microsoft.com/office/drawing/2014/main" id="{5E1DA945-AAA8-4FD9-7162-AFD6089DA19F}"/>
              </a:ext>
              <a:ext uri="{C183D7F6-B498-43B3-948B-1728B52AA6E4}">
                <adec:decorative xmlns:adec="http://schemas.microsoft.com/office/drawing/2017/decorative" val="1"/>
              </a:ext>
            </a:extLst>
          </p:cNvPr>
          <p:cNvSpPr>
            <a:spLocks noGrp="1"/>
          </p:cNvSpPr>
          <p:nvPr>
            <p:ph type="pic" sz="quarter" idx="14"/>
          </p:nvPr>
        </p:nvSpPr>
        <p:spPr>
          <a:xfrm>
            <a:off x="485079"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7" name="Picture Placeholder 35">
            <a:extLst>
              <a:ext uri="{FF2B5EF4-FFF2-40B4-BE49-F238E27FC236}">
                <a16:creationId xmlns:a16="http://schemas.microsoft.com/office/drawing/2014/main" id="{04BC7A0A-886B-E737-D005-5861A133470D}"/>
              </a:ext>
              <a:ext uri="{C183D7F6-B498-43B3-948B-1728B52AA6E4}">
                <adec:decorative xmlns:adec="http://schemas.microsoft.com/office/drawing/2017/decorative" val="1"/>
              </a:ext>
            </a:extLst>
          </p:cNvPr>
          <p:cNvSpPr>
            <a:spLocks noGrp="1"/>
          </p:cNvSpPr>
          <p:nvPr>
            <p:ph type="pic" sz="quarter" idx="15"/>
          </p:nvPr>
        </p:nvSpPr>
        <p:spPr>
          <a:xfrm>
            <a:off x="3559657" y="2048590"/>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8" name="Picture Placeholder 35">
            <a:extLst>
              <a:ext uri="{FF2B5EF4-FFF2-40B4-BE49-F238E27FC236}">
                <a16:creationId xmlns:a16="http://schemas.microsoft.com/office/drawing/2014/main" id="{D4DB1974-7D51-05AE-272B-2091D15556B8}"/>
              </a:ext>
              <a:ext uri="{C183D7F6-B498-43B3-948B-1728B52AA6E4}">
                <adec:decorative xmlns:adec="http://schemas.microsoft.com/office/drawing/2017/decorative" val="1"/>
              </a:ext>
            </a:extLst>
          </p:cNvPr>
          <p:cNvSpPr>
            <a:spLocks noGrp="1"/>
          </p:cNvSpPr>
          <p:nvPr>
            <p:ph type="pic" sz="quarter" idx="16"/>
          </p:nvPr>
        </p:nvSpPr>
        <p:spPr>
          <a:xfrm>
            <a:off x="6362804" y="2034588"/>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39" name="Picture Placeholder 35">
            <a:extLst>
              <a:ext uri="{FF2B5EF4-FFF2-40B4-BE49-F238E27FC236}">
                <a16:creationId xmlns:a16="http://schemas.microsoft.com/office/drawing/2014/main" id="{C5D2FD1E-6FCB-724B-7AEE-6A9647DF928B}"/>
              </a:ext>
              <a:ext uri="{C183D7F6-B498-43B3-948B-1728B52AA6E4}">
                <adec:decorative xmlns:adec="http://schemas.microsoft.com/office/drawing/2017/decorative" val="1"/>
              </a:ext>
            </a:extLst>
          </p:cNvPr>
          <p:cNvSpPr>
            <a:spLocks noGrp="1"/>
          </p:cNvSpPr>
          <p:nvPr>
            <p:ph type="pic" sz="quarter" idx="17"/>
          </p:nvPr>
        </p:nvSpPr>
        <p:spPr>
          <a:xfrm>
            <a:off x="9165950" y="2069927"/>
            <a:ext cx="2636837" cy="1495425"/>
          </a:xfrm>
          <a:solidFill>
            <a:schemeClr val="accent2">
              <a:lumMod val="20000"/>
              <a:lumOff val="80000"/>
            </a:schemeClr>
          </a:solidFill>
        </p:spPr>
        <p:txBody>
          <a:bodyPr>
            <a:noAutofit/>
          </a:bodyPr>
          <a:lstStyle>
            <a:lvl1pPr>
              <a:defRPr sz="1600">
                <a:solidFill>
                  <a:schemeClr val="bg2"/>
                </a:solidFill>
              </a:defRPr>
            </a:lvl1pPr>
          </a:lstStyle>
          <a:p>
            <a:endParaRPr lang="en-US"/>
          </a:p>
        </p:txBody>
      </p:sp>
      <p:sp>
        <p:nvSpPr>
          <p:cNvPr id="40" name="Text">
            <a:extLst>
              <a:ext uri="{FF2B5EF4-FFF2-40B4-BE49-F238E27FC236}">
                <a16:creationId xmlns:a16="http://schemas.microsoft.com/office/drawing/2014/main" id="{43F32E82-2EFE-DB62-C7BB-A337DA340878}"/>
              </a:ext>
            </a:extLst>
          </p:cNvPr>
          <p:cNvSpPr>
            <a:spLocks noGrp="1"/>
          </p:cNvSpPr>
          <p:nvPr>
            <p:ph type="body" sz="quarter" idx="18"/>
          </p:nvPr>
        </p:nvSpPr>
        <p:spPr>
          <a:xfrm>
            <a:off x="721602" y="5272450"/>
            <a:ext cx="4043790"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
        <p:nvSpPr>
          <p:cNvPr id="41" name="Text">
            <a:extLst>
              <a:ext uri="{FF2B5EF4-FFF2-40B4-BE49-F238E27FC236}">
                <a16:creationId xmlns:a16="http://schemas.microsoft.com/office/drawing/2014/main" id="{2A004B04-5936-F299-13F4-EBB199DC9454}"/>
              </a:ext>
            </a:extLst>
          </p:cNvPr>
          <p:cNvSpPr>
            <a:spLocks noGrp="1"/>
          </p:cNvSpPr>
          <p:nvPr>
            <p:ph type="body" sz="quarter" idx="19"/>
          </p:nvPr>
        </p:nvSpPr>
        <p:spPr>
          <a:xfrm>
            <a:off x="5687159" y="5272450"/>
            <a:ext cx="5912927" cy="569387"/>
          </a:xfrm>
        </p:spPr>
        <p:txBody>
          <a:bodyPr lIns="0" rIns="0"/>
          <a:lstStyle>
            <a:lvl1pPr algn="ctr">
              <a:spcBef>
                <a:spcPts val="0"/>
              </a:spcBef>
              <a:spcAft>
                <a:spcPts val="600"/>
              </a:spcAft>
              <a:defRPr lang="en-US" sz="1800" kern="1200" spc="0" baseline="0" dirty="0">
                <a:solidFill>
                  <a:schemeClr val="tx1"/>
                </a:solidFill>
                <a:latin typeface="+mj-lt"/>
                <a:ea typeface="+mn-ea"/>
                <a:cs typeface="Segoe UI Semibold"/>
              </a:defRPr>
            </a:lvl1pPr>
            <a:lvl2pPr algn="ctr">
              <a:spcBef>
                <a:spcPts val="0"/>
              </a:spcBef>
              <a:spcAft>
                <a:spcPts val="600"/>
              </a:spcAft>
              <a:defRPr lang="en-US" sz="1400" kern="1200" spc="0" baseline="0" dirty="0">
                <a:solidFill>
                  <a:schemeClr val="tx1"/>
                </a:solidFill>
                <a:latin typeface="+mn-lt"/>
                <a:ea typeface="+mn-ea"/>
                <a:cs typeface="+mn-cs"/>
              </a:defRPr>
            </a:lvl2pPr>
            <a:lvl3pPr marL="285750" indent="-285750">
              <a:spcBef>
                <a:spcPts val="0"/>
              </a:spcBef>
              <a:spcAft>
                <a:spcPts val="600"/>
              </a:spcAft>
              <a:buFont typeface="Arial" panose="020B0604020202020204" pitchFamily="34" charset="0"/>
              <a:buChar char="•"/>
              <a:defRPr sz="1100">
                <a:solidFill>
                  <a:schemeClr val="tx1"/>
                </a:solidFill>
              </a:defRPr>
            </a:lvl3pPr>
            <a:lvl4pPr>
              <a:defRPr sz="1000"/>
            </a:lvl4pPr>
            <a:lvl5pP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751879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8">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40">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31_TITLE &amp; SUB">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6330DBD3-D356-C837-DB33-CFDEBA95E2C4}"/>
              </a:ext>
              <a:ext uri="{C183D7F6-B498-43B3-948B-1728B52AA6E4}">
                <adec:decorative xmlns:adec="http://schemas.microsoft.com/office/drawing/2017/decorative" val="1"/>
              </a:ext>
            </a:extLst>
          </p:cNvPr>
          <p:cNvSpPr/>
          <p:nvPr/>
        </p:nvSpPr>
        <p:spPr bwMode="auto">
          <a:xfrm>
            <a:off x="370879" y="1578567"/>
            <a:ext cx="11450241" cy="1936158"/>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31" name="Rectangle 30">
            <a:extLst>
              <a:ext uri="{FF2B5EF4-FFF2-40B4-BE49-F238E27FC236}">
                <a16:creationId xmlns:a16="http://schemas.microsoft.com/office/drawing/2014/main" id="{EE6DC35D-407D-DD98-1050-2180C7816015}"/>
              </a:ext>
              <a:ext uri="{C183D7F6-B498-43B3-948B-1728B52AA6E4}">
                <adec:decorative xmlns:adec="http://schemas.microsoft.com/office/drawing/2017/decorative" val="1"/>
              </a:ext>
            </a:extLst>
          </p:cNvPr>
          <p:cNvSpPr/>
          <p:nvPr/>
        </p:nvSpPr>
        <p:spPr bwMode="auto">
          <a:xfrm>
            <a:off x="469294" y="1665237"/>
            <a:ext cx="11253411" cy="1762818"/>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sp>
        <p:nvSpPr>
          <p:cNvPr id="3" name="Title 2">
            <a:extLst>
              <a:ext uri="{FF2B5EF4-FFF2-40B4-BE49-F238E27FC236}">
                <a16:creationId xmlns:a16="http://schemas.microsoft.com/office/drawing/2014/main" id="{D44DAAA5-8D22-4214-BB05-9157E52DC9F3}"/>
              </a:ext>
            </a:extLst>
          </p:cNvPr>
          <p:cNvSpPr>
            <a:spLocks noGrp="1"/>
          </p:cNvSpPr>
          <p:nvPr userDrawn="1">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userDrawn="1">
            <p:ph type="body" sz="quarter" idx="10"/>
          </p:nvPr>
        </p:nvSpPr>
        <p:spPr>
          <a:xfrm>
            <a:off x="588963" y="949325"/>
            <a:ext cx="11014075" cy="307777"/>
          </a:xfrm>
        </p:spPr>
        <p:txBody>
          <a:bodyPr/>
          <a:lstStyle>
            <a:lvl1pPr algn="ctr">
              <a:defRPr sz="2000">
                <a:solidFill>
                  <a:schemeClr val="accent1"/>
                </a:solidFill>
              </a:defRPr>
            </a:lvl1pPr>
            <a:lvl2pPr algn="ctr">
              <a:defRPr/>
            </a:lvl2pPr>
            <a:lvl3pPr algn="ctr">
              <a:defRPr/>
            </a:lvl3pPr>
            <a:lvl4pPr algn="ctr">
              <a:defRPr/>
            </a:lvl4pPr>
            <a:lvl5pPr algn="ctr">
              <a:defRPr/>
            </a:lvl5pPr>
          </a:lstStyle>
          <a:p>
            <a:pPr lvl="0"/>
            <a:r>
              <a:rPr lang="en-US"/>
              <a:t>Click to edit Master text styles</a:t>
            </a:r>
          </a:p>
        </p:txBody>
      </p:sp>
      <p:sp>
        <p:nvSpPr>
          <p:cNvPr id="32" name="Text Placeholder 3">
            <a:extLst>
              <a:ext uri="{FF2B5EF4-FFF2-40B4-BE49-F238E27FC236}">
                <a16:creationId xmlns:a16="http://schemas.microsoft.com/office/drawing/2014/main" id="{25D98082-A77C-5244-63AD-A306A5E9012F}"/>
              </a:ext>
            </a:extLst>
          </p:cNvPr>
          <p:cNvSpPr>
            <a:spLocks noGrp="1"/>
          </p:cNvSpPr>
          <p:nvPr userDrawn="1">
            <p:ph type="body" sz="quarter" idx="11"/>
          </p:nvPr>
        </p:nvSpPr>
        <p:spPr>
          <a:xfrm>
            <a:off x="718739"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0" name="Text Placeholder 3">
            <a:extLst>
              <a:ext uri="{FF2B5EF4-FFF2-40B4-BE49-F238E27FC236}">
                <a16:creationId xmlns:a16="http://schemas.microsoft.com/office/drawing/2014/main" id="{E9A02936-E49D-4ECB-A6F8-198EA9C33E65}"/>
              </a:ext>
            </a:extLst>
          </p:cNvPr>
          <p:cNvSpPr>
            <a:spLocks noGrp="1"/>
          </p:cNvSpPr>
          <p:nvPr userDrawn="1">
            <p:ph type="body" sz="quarter" idx="16"/>
          </p:nvPr>
        </p:nvSpPr>
        <p:spPr>
          <a:xfrm>
            <a:off x="718739"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3" name="Text Placeholder 3">
            <a:extLst>
              <a:ext uri="{FF2B5EF4-FFF2-40B4-BE49-F238E27FC236}">
                <a16:creationId xmlns:a16="http://schemas.microsoft.com/office/drawing/2014/main" id="{1D82B295-94FE-10C0-D244-30594B0F8141}"/>
              </a:ext>
            </a:extLst>
          </p:cNvPr>
          <p:cNvSpPr>
            <a:spLocks noGrp="1"/>
          </p:cNvSpPr>
          <p:nvPr userDrawn="1">
            <p:ph type="body" sz="quarter" idx="12"/>
          </p:nvPr>
        </p:nvSpPr>
        <p:spPr>
          <a:xfrm>
            <a:off x="284342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1" name="Text Placeholder 3">
            <a:extLst>
              <a:ext uri="{FF2B5EF4-FFF2-40B4-BE49-F238E27FC236}">
                <a16:creationId xmlns:a16="http://schemas.microsoft.com/office/drawing/2014/main" id="{A947F9C2-521C-92D0-0B82-7F1006CE7565}"/>
              </a:ext>
            </a:extLst>
          </p:cNvPr>
          <p:cNvSpPr>
            <a:spLocks noGrp="1"/>
          </p:cNvSpPr>
          <p:nvPr userDrawn="1">
            <p:ph type="body" sz="quarter" idx="17"/>
          </p:nvPr>
        </p:nvSpPr>
        <p:spPr>
          <a:xfrm>
            <a:off x="284342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4" name="Text Placeholder 3">
            <a:extLst>
              <a:ext uri="{FF2B5EF4-FFF2-40B4-BE49-F238E27FC236}">
                <a16:creationId xmlns:a16="http://schemas.microsoft.com/office/drawing/2014/main" id="{5A69DAA7-34FD-FF6F-6865-88E2F70A6050}"/>
              </a:ext>
            </a:extLst>
          </p:cNvPr>
          <p:cNvSpPr>
            <a:spLocks noGrp="1"/>
          </p:cNvSpPr>
          <p:nvPr userDrawn="1">
            <p:ph type="body" sz="quarter" idx="13"/>
          </p:nvPr>
        </p:nvSpPr>
        <p:spPr>
          <a:xfrm>
            <a:off x="4968107"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2" name="Text Placeholder 3">
            <a:extLst>
              <a:ext uri="{FF2B5EF4-FFF2-40B4-BE49-F238E27FC236}">
                <a16:creationId xmlns:a16="http://schemas.microsoft.com/office/drawing/2014/main" id="{D8C7030D-731A-2C5F-C832-7566C8C0ED57}"/>
              </a:ext>
            </a:extLst>
          </p:cNvPr>
          <p:cNvSpPr>
            <a:spLocks noGrp="1"/>
          </p:cNvSpPr>
          <p:nvPr userDrawn="1">
            <p:ph type="body" sz="quarter" idx="18"/>
          </p:nvPr>
        </p:nvSpPr>
        <p:spPr>
          <a:xfrm>
            <a:off x="4968107"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5" name="Text Placeholder 3">
            <a:extLst>
              <a:ext uri="{FF2B5EF4-FFF2-40B4-BE49-F238E27FC236}">
                <a16:creationId xmlns:a16="http://schemas.microsoft.com/office/drawing/2014/main" id="{DBC48C36-6F8A-88DE-2A45-701427559030}"/>
              </a:ext>
              <a:ext uri="{C183D7F6-B498-43B3-948B-1728B52AA6E4}">
                <adec:decorative xmlns:adec="http://schemas.microsoft.com/office/drawing/2017/decorative" val="0"/>
              </a:ext>
            </a:extLst>
          </p:cNvPr>
          <p:cNvSpPr>
            <a:spLocks noGrp="1"/>
          </p:cNvSpPr>
          <p:nvPr userDrawn="1">
            <p:ph type="body" sz="quarter" idx="14"/>
          </p:nvPr>
        </p:nvSpPr>
        <p:spPr>
          <a:xfrm>
            <a:off x="7092791"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3" name="Text Placeholder 3">
            <a:extLst>
              <a:ext uri="{FF2B5EF4-FFF2-40B4-BE49-F238E27FC236}">
                <a16:creationId xmlns:a16="http://schemas.microsoft.com/office/drawing/2014/main" id="{7C00E42E-06C5-800A-C122-961BEE3F62AF}"/>
              </a:ext>
              <a:ext uri="{C183D7F6-B498-43B3-948B-1728B52AA6E4}">
                <adec:decorative xmlns:adec="http://schemas.microsoft.com/office/drawing/2017/decorative" val="0"/>
              </a:ext>
            </a:extLst>
          </p:cNvPr>
          <p:cNvSpPr>
            <a:spLocks noGrp="1"/>
          </p:cNvSpPr>
          <p:nvPr userDrawn="1">
            <p:ph type="body" sz="quarter" idx="19"/>
          </p:nvPr>
        </p:nvSpPr>
        <p:spPr>
          <a:xfrm>
            <a:off x="7092791"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39" name="Text Placeholder 3">
            <a:extLst>
              <a:ext uri="{FF2B5EF4-FFF2-40B4-BE49-F238E27FC236}">
                <a16:creationId xmlns:a16="http://schemas.microsoft.com/office/drawing/2014/main" id="{1041E28E-95E5-E89B-F950-A80BEBCE04DC}"/>
              </a:ext>
              <a:ext uri="{C183D7F6-B498-43B3-948B-1728B52AA6E4}">
                <adec:decorative xmlns:adec="http://schemas.microsoft.com/office/drawing/2017/decorative" val="0"/>
              </a:ext>
            </a:extLst>
          </p:cNvPr>
          <p:cNvSpPr>
            <a:spLocks noGrp="1"/>
          </p:cNvSpPr>
          <p:nvPr userDrawn="1">
            <p:ph type="body" sz="quarter" idx="15"/>
          </p:nvPr>
        </p:nvSpPr>
        <p:spPr>
          <a:xfrm>
            <a:off x="9217473" y="1802266"/>
            <a:ext cx="2194560" cy="215444"/>
          </a:xfrm>
        </p:spPr>
        <p:txBody>
          <a:bodyPr/>
          <a:lstStyle>
            <a:lvl1pPr algn="ctr">
              <a:defRPr sz="1400">
                <a:solidFill>
                  <a:schemeClr val="accent2">
                    <a:lumMod val="60000"/>
                    <a:lumOff val="40000"/>
                  </a:schemeClr>
                </a:solidFill>
              </a:defRPr>
            </a:lvl1pPr>
            <a:lvl2pPr algn="ctr">
              <a:defRPr/>
            </a:lvl2pPr>
            <a:lvl3pPr algn="ctr">
              <a:defRPr/>
            </a:lvl3pPr>
            <a:lvl4pPr algn="ctr">
              <a:defRPr/>
            </a:lvl4pPr>
            <a:lvl5pPr algn="ctr">
              <a:defRPr/>
            </a:lvl5pPr>
          </a:lstStyle>
          <a:p>
            <a:pPr lvl="0"/>
            <a:r>
              <a:rPr lang="en-US"/>
              <a:t>Click to edit Master</a:t>
            </a:r>
          </a:p>
        </p:txBody>
      </p:sp>
      <p:sp>
        <p:nvSpPr>
          <p:cNvPr id="44" name="Text Placeholder 3">
            <a:extLst>
              <a:ext uri="{FF2B5EF4-FFF2-40B4-BE49-F238E27FC236}">
                <a16:creationId xmlns:a16="http://schemas.microsoft.com/office/drawing/2014/main" id="{C9639530-3346-308D-4FDB-75F6E5A7A799}"/>
              </a:ext>
              <a:ext uri="{C183D7F6-B498-43B3-948B-1728B52AA6E4}">
                <adec:decorative xmlns:adec="http://schemas.microsoft.com/office/drawing/2017/decorative" val="0"/>
              </a:ext>
            </a:extLst>
          </p:cNvPr>
          <p:cNvSpPr>
            <a:spLocks noGrp="1"/>
          </p:cNvSpPr>
          <p:nvPr userDrawn="1">
            <p:ph type="body" sz="quarter" idx="20"/>
          </p:nvPr>
        </p:nvSpPr>
        <p:spPr>
          <a:xfrm>
            <a:off x="9217473" y="2997543"/>
            <a:ext cx="2194560" cy="169277"/>
          </a:xfrm>
        </p:spPr>
        <p:txBody>
          <a:bodyPr/>
          <a:lstStyle>
            <a:lvl1pPr algn="ctr">
              <a:defRPr sz="1100">
                <a:solidFill>
                  <a:schemeClr val="tx1"/>
                </a:solidFill>
              </a:defRPr>
            </a:lvl1pPr>
            <a:lvl2pPr algn="ctr">
              <a:defRPr/>
            </a:lvl2pPr>
            <a:lvl3pPr algn="ctr">
              <a:defRPr/>
            </a:lvl3pPr>
            <a:lvl4pPr algn="ctr">
              <a:defRPr/>
            </a:lvl4pPr>
            <a:lvl5pPr algn="ctr">
              <a:defRPr/>
            </a:lvl5pPr>
          </a:lstStyle>
          <a:p>
            <a:pPr lvl="0"/>
            <a:r>
              <a:rPr lang="en-US"/>
              <a:t>Click to edit Master</a:t>
            </a:r>
          </a:p>
        </p:txBody>
      </p:sp>
      <p:sp>
        <p:nvSpPr>
          <p:cNvPr id="12" name="Arrow: Up 59">
            <a:extLst>
              <a:ext uri="{FF2B5EF4-FFF2-40B4-BE49-F238E27FC236}">
                <a16:creationId xmlns:a16="http://schemas.microsoft.com/office/drawing/2014/main" id="{96EBB551-4E42-9A4C-D320-0E77D332BF3B}"/>
              </a:ext>
              <a:ext uri="{C183D7F6-B498-43B3-948B-1728B52AA6E4}">
                <adec:decorative xmlns:adec="http://schemas.microsoft.com/office/drawing/2017/decorative" val="1"/>
              </a:ext>
            </a:extLst>
          </p:cNvPr>
          <p:cNvSpPr/>
          <p:nvPr userDrawn="1"/>
        </p:nvSpPr>
        <p:spPr>
          <a:xfrm rot="10800000">
            <a:off x="5899821" y="3429000"/>
            <a:ext cx="392356" cy="341839"/>
          </a:xfrm>
          <a:prstGeom prst="upArrow">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07995"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sym typeface="Arial"/>
            </a:endParaRPr>
          </a:p>
        </p:txBody>
      </p:sp>
    </p:spTree>
    <p:extLst>
      <p:ext uri="{BB962C8B-B14F-4D97-AF65-F5344CB8AC3E}">
        <p14:creationId xmlns:p14="http://schemas.microsoft.com/office/powerpoint/2010/main" val="2733474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1738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6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794A64E-8B21-0154-419B-F873672322B3}"/>
              </a:ext>
              <a:ext uri="{C183D7F6-B498-43B3-948B-1728B52AA6E4}">
                <adec:decorative xmlns:adec="http://schemas.microsoft.com/office/drawing/2017/decorative" val="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12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10" name="Text 1">
            <a:extLst>
              <a:ext uri="{FF2B5EF4-FFF2-40B4-BE49-F238E27FC236}">
                <a16:creationId xmlns:a16="http://schemas.microsoft.com/office/drawing/2014/main" id="{A1A21FF6-11F2-6A02-50BD-D03A7C379916}"/>
              </a:ext>
            </a:extLst>
          </p:cNvPr>
          <p:cNvSpPr>
            <a:spLocks noGrp="1"/>
          </p:cNvSpPr>
          <p:nvPr>
            <p:ph type="body" sz="quarter" idx="10"/>
          </p:nvPr>
        </p:nvSpPr>
        <p:spPr>
          <a:xfrm>
            <a:off x="230181"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1" name="Text 2">
            <a:extLst>
              <a:ext uri="{FF2B5EF4-FFF2-40B4-BE49-F238E27FC236}">
                <a16:creationId xmlns:a16="http://schemas.microsoft.com/office/drawing/2014/main" id="{1A56602A-F20B-9DB8-02AD-4B5CAA4F2945}"/>
              </a:ext>
            </a:extLst>
          </p:cNvPr>
          <p:cNvSpPr>
            <a:spLocks noGrp="1"/>
          </p:cNvSpPr>
          <p:nvPr>
            <p:ph type="body" sz="quarter" idx="11"/>
          </p:nvPr>
        </p:nvSpPr>
        <p:spPr>
          <a:xfrm>
            <a:off x="4064223" y="3113508"/>
            <a:ext cx="4063555" cy="553998"/>
          </a:xfrm>
        </p:spPr>
        <p:txBody>
          <a:bodyPr/>
          <a:lstStyle>
            <a:lvl1pPr algn="ctr">
              <a:defRPr lang="en-US" sz="18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2" name="Text 3">
            <a:extLst>
              <a:ext uri="{FF2B5EF4-FFF2-40B4-BE49-F238E27FC236}">
                <a16:creationId xmlns:a16="http://schemas.microsoft.com/office/drawing/2014/main" id="{3E6024CB-1B85-5021-2725-099A5302FBB1}"/>
              </a:ext>
            </a:extLst>
          </p:cNvPr>
          <p:cNvSpPr>
            <a:spLocks noGrp="1"/>
          </p:cNvSpPr>
          <p:nvPr>
            <p:ph type="body" sz="quarter" idx="12"/>
          </p:nvPr>
        </p:nvSpPr>
        <p:spPr>
          <a:xfrm>
            <a:off x="4342810" y="4629299"/>
            <a:ext cx="1645920" cy="492443"/>
          </a:xfrm>
        </p:spPr>
        <p:txBody>
          <a:bodyPr anchor="b"/>
          <a:lstStyle>
            <a:lvl1pPr algn="r">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3" name="Text 4">
            <a:extLst>
              <a:ext uri="{FF2B5EF4-FFF2-40B4-BE49-F238E27FC236}">
                <a16:creationId xmlns:a16="http://schemas.microsoft.com/office/drawing/2014/main" id="{6E2A0B78-F3A7-2FAD-47F1-2407EA7C45C0}"/>
              </a:ext>
            </a:extLst>
          </p:cNvPr>
          <p:cNvSpPr>
            <a:spLocks noGrp="1"/>
          </p:cNvSpPr>
          <p:nvPr>
            <p:ph type="body" sz="quarter" idx="13"/>
          </p:nvPr>
        </p:nvSpPr>
        <p:spPr>
          <a:xfrm>
            <a:off x="6250006" y="4629299"/>
            <a:ext cx="1645920" cy="492443"/>
          </a:xfrm>
        </p:spPr>
        <p:txBody>
          <a:bodyPr anchor="b"/>
          <a:lstStyle>
            <a:lvl1pPr algn="l">
              <a:defRPr lang="en-US" sz="1600" kern="1200" smtClean="0">
                <a:solidFill>
                  <a:schemeClr val="accent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
        <p:nvSpPr>
          <p:cNvPr id="14" name="Text 5">
            <a:extLst>
              <a:ext uri="{FF2B5EF4-FFF2-40B4-BE49-F238E27FC236}">
                <a16:creationId xmlns:a16="http://schemas.microsoft.com/office/drawing/2014/main" id="{A2BA4247-D28A-5402-006C-F7CEC69710C9}"/>
              </a:ext>
            </a:extLst>
          </p:cNvPr>
          <p:cNvSpPr>
            <a:spLocks noGrp="1"/>
          </p:cNvSpPr>
          <p:nvPr>
            <p:ph type="body" sz="quarter" idx="14"/>
          </p:nvPr>
        </p:nvSpPr>
        <p:spPr>
          <a:xfrm>
            <a:off x="9316043" y="3388205"/>
            <a:ext cx="2645776" cy="1519707"/>
          </a:xfrm>
        </p:spPr>
        <p:txBody>
          <a:bodyPr anchor="ctr"/>
          <a:lstStyle>
            <a:lvl1pPr algn="ctr">
              <a:defRPr lang="en-US" sz="16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 styles</a:t>
            </a:r>
          </a:p>
        </p:txBody>
      </p:sp>
    </p:spTree>
    <p:extLst>
      <p:ext uri="{BB962C8B-B14F-4D97-AF65-F5344CB8AC3E}">
        <p14:creationId xmlns:p14="http://schemas.microsoft.com/office/powerpoint/2010/main" val="10455510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840">
          <p15:clr>
            <a:srgbClr val="A4A3A4"/>
          </p15:clr>
        </p15:guide>
        <p15:guide id="17" pos="535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7_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D7AE076-6A64-433C-0316-447708950D45}"/>
              </a:ext>
              <a:ext uri="{C183D7F6-B498-43B3-948B-1728B52AA6E4}">
                <adec:decorative xmlns:adec="http://schemas.microsoft.com/office/drawing/2017/decorative" val="1"/>
              </a:ext>
            </a:extLst>
          </p:cNvPr>
          <p:cNvSpPr/>
          <p:nvPr userDrawn="1"/>
        </p:nvSpPr>
        <p:spPr bwMode="auto">
          <a:xfrm>
            <a:off x="177804" y="1088402"/>
            <a:ext cx="11807364" cy="1182536"/>
          </a:xfrm>
          <a:prstGeom prst="rect">
            <a:avLst/>
          </a:prstGeom>
          <a:solidFill>
            <a:schemeClr val="accent2">
              <a:alpha val="4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489B53C-B311-28A9-1A16-73B426572B33}"/>
              </a:ext>
              <a:ext uri="{C183D7F6-B498-43B3-948B-1728B52AA6E4}">
                <adec:decorative xmlns:adec="http://schemas.microsoft.com/office/drawing/2017/decorative" val="1"/>
              </a:ext>
            </a:extLst>
          </p:cNvPr>
          <p:cNvSpPr/>
          <p:nvPr userDrawn="1"/>
        </p:nvSpPr>
        <p:spPr bwMode="auto">
          <a:xfrm>
            <a:off x="177804" y="4812823"/>
            <a:ext cx="11807364" cy="1266556"/>
          </a:xfrm>
          <a:prstGeom prst="rect">
            <a:avLst/>
          </a:prstGeom>
          <a:solidFill>
            <a:schemeClr val="accent4">
              <a:alpha val="2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Rectangle 4">
            <a:extLst>
              <a:ext uri="{FF2B5EF4-FFF2-40B4-BE49-F238E27FC236}">
                <a16:creationId xmlns:a16="http://schemas.microsoft.com/office/drawing/2014/main" id="{31732AC4-EEFE-9C4A-A543-60C72BB57717}"/>
              </a:ext>
              <a:ext uri="{C183D7F6-B498-43B3-948B-1728B52AA6E4}">
                <adec:decorative xmlns:adec="http://schemas.microsoft.com/office/drawing/2017/decorative" val="1"/>
              </a:ext>
            </a:extLst>
          </p:cNvPr>
          <p:cNvSpPr/>
          <p:nvPr userDrawn="1"/>
        </p:nvSpPr>
        <p:spPr bwMode="auto">
          <a:xfrm>
            <a:off x="177804" y="2993087"/>
            <a:ext cx="11807364" cy="1787811"/>
          </a:xfrm>
          <a:prstGeom prst="rect">
            <a:avLst/>
          </a:prstGeom>
          <a:solidFill>
            <a:schemeClr val="tx2">
              <a:lumMod val="75000"/>
              <a:alpha val="3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60A797B-C6CF-D7BB-7BFF-499AF011AA69}"/>
              </a:ext>
              <a:ext uri="{C183D7F6-B498-43B3-948B-1728B52AA6E4}">
                <adec:decorative xmlns:adec="http://schemas.microsoft.com/office/drawing/2017/decorative" val="1"/>
              </a:ext>
            </a:extLst>
          </p:cNvPr>
          <p:cNvSpPr/>
          <p:nvPr userDrawn="1"/>
        </p:nvSpPr>
        <p:spPr bwMode="auto">
          <a:xfrm>
            <a:off x="177804" y="2319795"/>
            <a:ext cx="11807364" cy="624434"/>
          </a:xfrm>
          <a:prstGeom prst="rect">
            <a:avLst/>
          </a:prstGeom>
          <a:solidFill>
            <a:schemeClr val="tx2">
              <a:lumMod val="90000"/>
              <a:alpha val="5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9080BF98-E857-C43F-8DDD-435CA067A4C6}"/>
              </a:ext>
              <a:ext uri="{C183D7F6-B498-43B3-948B-1728B52AA6E4}">
                <adec:decorative xmlns:adec="http://schemas.microsoft.com/office/drawing/2017/decorative" val="1"/>
              </a:ext>
            </a:extLst>
          </p:cNvPr>
          <p:cNvGrpSpPr/>
          <p:nvPr userDrawn="1"/>
        </p:nvGrpSpPr>
        <p:grpSpPr>
          <a:xfrm>
            <a:off x="1488715" y="1071469"/>
            <a:ext cx="3412378" cy="5580006"/>
            <a:chOff x="383232" y="1753707"/>
            <a:chExt cx="4141165" cy="3268865"/>
          </a:xfrm>
        </p:grpSpPr>
        <p:cxnSp>
          <p:nvCxnSpPr>
            <p:cNvPr id="8" name="Straight Connector 7">
              <a:extLst>
                <a:ext uri="{FF2B5EF4-FFF2-40B4-BE49-F238E27FC236}">
                  <a16:creationId xmlns:a16="http://schemas.microsoft.com/office/drawing/2014/main" id="{0A718225-17FB-DB3D-6EE5-0E6A28112324}"/>
                </a:ext>
              </a:extLst>
            </p:cNvPr>
            <p:cNvCxnSpPr>
              <a:cxnSpLocks/>
            </p:cNvCxnSpPr>
            <p:nvPr/>
          </p:nvCxnSpPr>
          <p:spPr>
            <a:xfrm>
              <a:off x="383232" y="1753707"/>
              <a:ext cx="0" cy="3268865"/>
            </a:xfrm>
            <a:prstGeom prst="line">
              <a:avLst/>
            </a:prstGeom>
            <a:ln w="41275">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54E50B3-C845-F518-FE4D-F7058FB2CD73}"/>
                </a:ext>
              </a:extLst>
            </p:cNvPr>
            <p:cNvCxnSpPr>
              <a:cxnSpLocks/>
            </p:cNvCxnSpPr>
            <p:nvPr/>
          </p:nvCxnSpPr>
          <p:spPr>
            <a:xfrm>
              <a:off x="2483883"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4BF85A5-A741-4509-03ED-4BED65EDF74E}"/>
                </a:ext>
              </a:extLst>
            </p:cNvPr>
            <p:cNvCxnSpPr>
              <a:cxnSpLocks/>
            </p:cNvCxnSpPr>
            <p:nvPr/>
          </p:nvCxnSpPr>
          <p:spPr>
            <a:xfrm>
              <a:off x="4524397"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82695DB-7A3A-0BDD-7843-094E02B17D31}"/>
              </a:ext>
              <a:ext uri="{C183D7F6-B498-43B3-948B-1728B52AA6E4}">
                <adec:decorative xmlns:adec="http://schemas.microsoft.com/office/drawing/2017/decorative" val="1"/>
              </a:ext>
            </a:extLst>
          </p:cNvPr>
          <p:cNvGrpSpPr/>
          <p:nvPr userDrawn="1"/>
        </p:nvGrpSpPr>
        <p:grpSpPr>
          <a:xfrm>
            <a:off x="6612348" y="1071469"/>
            <a:ext cx="3676185" cy="5580006"/>
            <a:chOff x="359164" y="1753707"/>
            <a:chExt cx="4369377" cy="3268865"/>
          </a:xfrm>
        </p:grpSpPr>
        <p:cxnSp>
          <p:nvCxnSpPr>
            <p:cNvPr id="21" name="Straight Connector 20">
              <a:extLst>
                <a:ext uri="{FF2B5EF4-FFF2-40B4-BE49-F238E27FC236}">
                  <a16:creationId xmlns:a16="http://schemas.microsoft.com/office/drawing/2014/main" id="{DC2DFAB7-3258-B7D9-1ECA-8028DD27670E}"/>
                </a:ext>
              </a:extLst>
            </p:cNvPr>
            <p:cNvCxnSpPr>
              <a:cxnSpLocks/>
            </p:cNvCxnSpPr>
            <p:nvPr/>
          </p:nvCxnSpPr>
          <p:spPr>
            <a:xfrm>
              <a:off x="359164"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B50803A-B725-1B61-60ED-47014A269C7E}"/>
                </a:ext>
              </a:extLst>
            </p:cNvPr>
            <p:cNvCxnSpPr>
              <a:cxnSpLocks/>
            </p:cNvCxnSpPr>
            <p:nvPr/>
          </p:nvCxnSpPr>
          <p:spPr>
            <a:xfrm>
              <a:off x="2456576"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CE9D382-B644-DBA7-F95C-FB2996FE016E}"/>
                </a:ext>
              </a:extLst>
            </p:cNvPr>
            <p:cNvCxnSpPr>
              <a:cxnSpLocks/>
            </p:cNvCxnSpPr>
            <p:nvPr/>
          </p:nvCxnSpPr>
          <p:spPr>
            <a:xfrm>
              <a:off x="4728541" y="1753707"/>
              <a:ext cx="0" cy="3268865"/>
            </a:xfrm>
            <a:prstGeom prst="line">
              <a:avLst/>
            </a:prstGeom>
            <a:ln w="41275">
              <a:solidFill>
                <a:schemeClr val="bg1">
                  <a:alpha val="56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49" name="Graphic 48">
            <a:extLst>
              <a:ext uri="{FF2B5EF4-FFF2-40B4-BE49-F238E27FC236}">
                <a16:creationId xmlns:a16="http://schemas.microsoft.com/office/drawing/2014/main" id="{E9FE5160-67A9-47DC-2949-03D38DEAC45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66900" y="1189250"/>
            <a:ext cx="483982" cy="491429"/>
          </a:xfrm>
          <a:prstGeom prst="rect">
            <a:avLst/>
          </a:prstGeom>
        </p:spPr>
      </p:pic>
      <p:sp>
        <p:nvSpPr>
          <p:cNvPr id="52" name="Text 1">
            <a:extLst>
              <a:ext uri="{FF2B5EF4-FFF2-40B4-BE49-F238E27FC236}">
                <a16:creationId xmlns:a16="http://schemas.microsoft.com/office/drawing/2014/main" id="{50F9C226-04E8-57EF-63C3-2BB42D8778ED}"/>
              </a:ext>
            </a:extLst>
          </p:cNvPr>
          <p:cNvSpPr>
            <a:spLocks noGrp="1"/>
          </p:cNvSpPr>
          <p:nvPr userDrawn="1">
            <p:ph type="body" sz="quarter" idx="10"/>
          </p:nvPr>
        </p:nvSpPr>
        <p:spPr>
          <a:xfrm>
            <a:off x="249235" y="1725138"/>
            <a:ext cx="1139306" cy="430887"/>
          </a:xfrm>
          <a:noFill/>
        </p:spPr>
        <p:txBody>
          <a:bodyPr lIns="0" rIns="0" anchor="ctr"/>
          <a:lstStyle>
            <a:lvl1pPr algn="ctr">
              <a:defRPr lang="en-US" sz="1400" kern="1200" smtClean="0">
                <a:solidFill>
                  <a:schemeClr val="tx1"/>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a:t>
            </a:r>
          </a:p>
        </p:txBody>
      </p:sp>
      <p:sp>
        <p:nvSpPr>
          <p:cNvPr id="73" name="Text Placeholder 72">
            <a:extLst>
              <a:ext uri="{FF2B5EF4-FFF2-40B4-BE49-F238E27FC236}">
                <a16:creationId xmlns:a16="http://schemas.microsoft.com/office/drawing/2014/main" id="{527AFFC8-F25A-3534-BB08-4A74DD3AAB0C}"/>
              </a:ext>
            </a:extLst>
          </p:cNvPr>
          <p:cNvSpPr>
            <a:spLocks noGrp="1"/>
          </p:cNvSpPr>
          <p:nvPr userDrawn="1">
            <p:ph type="body" sz="quarter" idx="28"/>
          </p:nvPr>
        </p:nvSpPr>
        <p:spPr>
          <a:xfrm>
            <a:off x="1557010" y="111665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4" name="Text Placeholder 72">
            <a:extLst>
              <a:ext uri="{FF2B5EF4-FFF2-40B4-BE49-F238E27FC236}">
                <a16:creationId xmlns:a16="http://schemas.microsoft.com/office/drawing/2014/main" id="{2081D6BA-B4F9-4F0C-824F-60D450E458A4}"/>
              </a:ext>
            </a:extLst>
          </p:cNvPr>
          <p:cNvSpPr>
            <a:spLocks noGrp="1"/>
          </p:cNvSpPr>
          <p:nvPr userDrawn="1">
            <p:ph type="body" sz="quarter" idx="29"/>
          </p:nvPr>
        </p:nvSpPr>
        <p:spPr>
          <a:xfrm>
            <a:off x="1557010" y="1718601"/>
            <a:ext cx="1893967" cy="548640"/>
          </a:xfrm>
          <a:solidFill>
            <a:schemeClr val="accent2"/>
          </a:solidFill>
        </p:spPr>
        <p:txBody>
          <a:bodyPr anchor="ctr" anchorCtr="0">
            <a:noAutofit/>
          </a:bodyPr>
          <a:lstStyle>
            <a:lvl1pPr algn="ctr">
              <a:spcBef>
                <a:spcPts val="0"/>
              </a:spcBef>
              <a:spcAft>
                <a:spcPts val="0"/>
              </a:spcAft>
              <a:defRPr sz="1400">
                <a:latin typeface="+mj-lt"/>
              </a:defRPr>
            </a:lvl1pPr>
            <a:lvl2pPr algn="ctr">
              <a:spcBef>
                <a:spcPts val="0"/>
              </a:spcBef>
              <a:spcAft>
                <a:spcPts val="0"/>
              </a:spcAft>
              <a:defRPr sz="1050"/>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5" name="Text Placeholder 72">
            <a:extLst>
              <a:ext uri="{FF2B5EF4-FFF2-40B4-BE49-F238E27FC236}">
                <a16:creationId xmlns:a16="http://schemas.microsoft.com/office/drawing/2014/main" id="{FCCB9F24-4F80-2884-E182-14B05732A5C0}"/>
              </a:ext>
            </a:extLst>
          </p:cNvPr>
          <p:cNvSpPr>
            <a:spLocks noGrp="1"/>
          </p:cNvSpPr>
          <p:nvPr userDrawn="1">
            <p:ph type="body" sz="quarter" idx="30"/>
          </p:nvPr>
        </p:nvSpPr>
        <p:spPr>
          <a:xfrm>
            <a:off x="1541796" y="2351613"/>
            <a:ext cx="1893967" cy="548640"/>
          </a:xfrm>
          <a:solidFill>
            <a:schemeClr val="tx2"/>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6" name="Text Placeholder 72">
            <a:extLst>
              <a:ext uri="{FF2B5EF4-FFF2-40B4-BE49-F238E27FC236}">
                <a16:creationId xmlns:a16="http://schemas.microsoft.com/office/drawing/2014/main" id="{1D6C33D3-486C-8D4B-36A7-932C8E981C6E}"/>
              </a:ext>
            </a:extLst>
          </p:cNvPr>
          <p:cNvSpPr>
            <a:spLocks noGrp="1"/>
          </p:cNvSpPr>
          <p:nvPr userDrawn="1">
            <p:ph type="body" sz="quarter" idx="31"/>
          </p:nvPr>
        </p:nvSpPr>
        <p:spPr>
          <a:xfrm>
            <a:off x="2554210" y="2978910"/>
            <a:ext cx="2382059"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7" name="Text Placeholder 72">
            <a:extLst>
              <a:ext uri="{FF2B5EF4-FFF2-40B4-BE49-F238E27FC236}">
                <a16:creationId xmlns:a16="http://schemas.microsoft.com/office/drawing/2014/main" id="{349E773B-FA60-1568-1AAA-DCD13EF59A2C}"/>
              </a:ext>
            </a:extLst>
          </p:cNvPr>
          <p:cNvSpPr>
            <a:spLocks noGrp="1"/>
          </p:cNvSpPr>
          <p:nvPr userDrawn="1">
            <p:ph type="body" sz="quarter" idx="32"/>
          </p:nvPr>
        </p:nvSpPr>
        <p:spPr>
          <a:xfrm>
            <a:off x="3838223" y="3579446"/>
            <a:ext cx="2256840"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8" name="Text Placeholder 72">
            <a:extLst>
              <a:ext uri="{FF2B5EF4-FFF2-40B4-BE49-F238E27FC236}">
                <a16:creationId xmlns:a16="http://schemas.microsoft.com/office/drawing/2014/main" id="{3F4242B2-0D63-7D21-8F33-FE1BD0DF2D0F}"/>
              </a:ext>
            </a:extLst>
          </p:cNvPr>
          <p:cNvSpPr>
            <a:spLocks noGrp="1"/>
          </p:cNvSpPr>
          <p:nvPr userDrawn="1">
            <p:ph type="body" sz="quarter" idx="33"/>
          </p:nvPr>
        </p:nvSpPr>
        <p:spPr>
          <a:xfrm>
            <a:off x="1566851" y="4179981"/>
            <a:ext cx="3299068"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79" name="Text Placeholder 72">
            <a:extLst>
              <a:ext uri="{FF2B5EF4-FFF2-40B4-BE49-F238E27FC236}">
                <a16:creationId xmlns:a16="http://schemas.microsoft.com/office/drawing/2014/main" id="{434D1FB8-BA93-0C7F-A8F8-7516DF858760}"/>
              </a:ext>
            </a:extLst>
          </p:cNvPr>
          <p:cNvSpPr>
            <a:spLocks noGrp="1"/>
          </p:cNvSpPr>
          <p:nvPr userDrawn="1">
            <p:ph type="body" sz="quarter" idx="34"/>
          </p:nvPr>
        </p:nvSpPr>
        <p:spPr>
          <a:xfrm>
            <a:off x="4903732" y="4179981"/>
            <a:ext cx="1736347" cy="548640"/>
          </a:xfrm>
          <a:solidFill>
            <a:schemeClr val="tx2">
              <a:lumMod val="75000"/>
            </a:schemeClr>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0" name="Text Placeholder 72">
            <a:extLst>
              <a:ext uri="{FF2B5EF4-FFF2-40B4-BE49-F238E27FC236}">
                <a16:creationId xmlns:a16="http://schemas.microsoft.com/office/drawing/2014/main" id="{8FDE40C8-696C-7ABC-71C7-5E35BB5E8312}"/>
              </a:ext>
            </a:extLst>
          </p:cNvPr>
          <p:cNvSpPr>
            <a:spLocks noGrp="1"/>
          </p:cNvSpPr>
          <p:nvPr userDrawn="1">
            <p:ph type="body" sz="quarter" idx="35"/>
          </p:nvPr>
        </p:nvSpPr>
        <p:spPr>
          <a:xfrm>
            <a:off x="3205469"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1" name="Text Placeholder 72">
            <a:extLst>
              <a:ext uri="{FF2B5EF4-FFF2-40B4-BE49-F238E27FC236}">
                <a16:creationId xmlns:a16="http://schemas.microsoft.com/office/drawing/2014/main" id="{A83DB0B4-6266-8A16-09AD-6067B9B749C5}"/>
              </a:ext>
            </a:extLst>
          </p:cNvPr>
          <p:cNvSpPr>
            <a:spLocks noGrp="1"/>
          </p:cNvSpPr>
          <p:nvPr userDrawn="1">
            <p:ph type="body" sz="quarter" idx="36"/>
          </p:nvPr>
        </p:nvSpPr>
        <p:spPr>
          <a:xfrm>
            <a:off x="626956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2" name="Text Placeholder 72">
            <a:extLst>
              <a:ext uri="{FF2B5EF4-FFF2-40B4-BE49-F238E27FC236}">
                <a16:creationId xmlns:a16="http://schemas.microsoft.com/office/drawing/2014/main" id="{2BF458DE-2710-09EA-FE24-137476DF9994}"/>
              </a:ext>
            </a:extLst>
          </p:cNvPr>
          <p:cNvSpPr>
            <a:spLocks noGrp="1"/>
          </p:cNvSpPr>
          <p:nvPr userDrawn="1">
            <p:ph type="body" sz="quarter" idx="37"/>
          </p:nvPr>
        </p:nvSpPr>
        <p:spPr>
          <a:xfrm>
            <a:off x="8563291" y="4886410"/>
            <a:ext cx="2242528"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83" name="Text Placeholder 72">
            <a:extLst>
              <a:ext uri="{FF2B5EF4-FFF2-40B4-BE49-F238E27FC236}">
                <a16:creationId xmlns:a16="http://schemas.microsoft.com/office/drawing/2014/main" id="{D1F18F8C-2A77-D477-EB87-899DE807FA92}"/>
              </a:ext>
            </a:extLst>
          </p:cNvPr>
          <p:cNvSpPr>
            <a:spLocks noGrp="1"/>
          </p:cNvSpPr>
          <p:nvPr userDrawn="1">
            <p:ph type="body" sz="quarter" idx="38"/>
          </p:nvPr>
        </p:nvSpPr>
        <p:spPr>
          <a:xfrm>
            <a:off x="9483478" y="5495022"/>
            <a:ext cx="2442955" cy="548640"/>
          </a:xfrm>
          <a:solidFill>
            <a:schemeClr val="accent4"/>
          </a:solidFill>
        </p:spPr>
        <p:txBody>
          <a:bodyPr anchor="ctr" anchorCtr="0">
            <a:noAutofit/>
          </a:bodyPr>
          <a:lstStyle>
            <a:lvl1pPr algn="ctr">
              <a:spcBef>
                <a:spcPts val="0"/>
              </a:spcBef>
              <a:spcAft>
                <a:spcPts val="0"/>
              </a:spcAft>
              <a:defRPr sz="1400">
                <a:solidFill>
                  <a:schemeClr val="bg1"/>
                </a:solidFill>
                <a:latin typeface="+mj-lt"/>
              </a:defRPr>
            </a:lvl1pPr>
            <a:lvl2pPr algn="ctr">
              <a:spcBef>
                <a:spcPts val="0"/>
              </a:spcBef>
              <a:spcAft>
                <a:spcPts val="0"/>
              </a:spcAft>
              <a:defRPr sz="1050">
                <a:solidFill>
                  <a:schemeClr val="bg1"/>
                </a:solidFill>
              </a:defRPr>
            </a:lvl2pPr>
            <a:lvl3pPr>
              <a:spcBef>
                <a:spcPts val="0"/>
              </a:spcBef>
              <a:spcAft>
                <a:spcPts val="0"/>
              </a:spcAft>
              <a:defRPr sz="900"/>
            </a:lvl3pPr>
            <a:lvl4pPr>
              <a:spcBef>
                <a:spcPts val="0"/>
              </a:spcBef>
              <a:spcAft>
                <a:spcPts val="0"/>
              </a:spcAft>
              <a:defRPr sz="800"/>
            </a:lvl4pPr>
            <a:lvl5pPr>
              <a:spcBef>
                <a:spcPts val="0"/>
              </a:spcBef>
              <a:spcAft>
                <a:spcPts val="0"/>
              </a:spcAft>
              <a:defRPr sz="800"/>
            </a:lvl5pPr>
          </a:lstStyle>
          <a:p>
            <a:pPr lvl="0"/>
            <a:r>
              <a:rPr lang="en-US"/>
              <a:t>Click to edit</a:t>
            </a:r>
          </a:p>
          <a:p>
            <a:pPr lvl="1"/>
            <a:r>
              <a:rPr lang="en-US"/>
              <a:t>Second level</a:t>
            </a:r>
          </a:p>
        </p:txBody>
      </p:sp>
      <p:sp>
        <p:nvSpPr>
          <p:cNvPr id="63" name="Text 1">
            <a:extLst>
              <a:ext uri="{FF2B5EF4-FFF2-40B4-BE49-F238E27FC236}">
                <a16:creationId xmlns:a16="http://schemas.microsoft.com/office/drawing/2014/main" id="{F72E0741-0B86-A56F-85D4-93AD43E61A1D}"/>
              </a:ext>
            </a:extLst>
          </p:cNvPr>
          <p:cNvSpPr>
            <a:spLocks noGrp="1"/>
          </p:cNvSpPr>
          <p:nvPr userDrawn="1">
            <p:ph type="body" sz="quarter" idx="21"/>
          </p:nvPr>
        </p:nvSpPr>
        <p:spPr>
          <a:xfrm>
            <a:off x="1513278"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4" name="Text 1">
            <a:extLst>
              <a:ext uri="{FF2B5EF4-FFF2-40B4-BE49-F238E27FC236}">
                <a16:creationId xmlns:a16="http://schemas.microsoft.com/office/drawing/2014/main" id="{59CF6B2C-9AAA-49F6-929E-9E70FCA1FB9F}"/>
              </a:ext>
            </a:extLst>
          </p:cNvPr>
          <p:cNvSpPr>
            <a:spLocks noGrp="1"/>
          </p:cNvSpPr>
          <p:nvPr userDrawn="1">
            <p:ph type="body" sz="quarter" idx="22"/>
          </p:nvPr>
        </p:nvSpPr>
        <p:spPr>
          <a:xfrm>
            <a:off x="3283690"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5" name="Text 1">
            <a:extLst>
              <a:ext uri="{FF2B5EF4-FFF2-40B4-BE49-F238E27FC236}">
                <a16:creationId xmlns:a16="http://schemas.microsoft.com/office/drawing/2014/main" id="{AD87B1D3-888B-9064-F5B5-9489D301FB4C}"/>
              </a:ext>
            </a:extLst>
          </p:cNvPr>
          <p:cNvSpPr>
            <a:spLocks noGrp="1"/>
          </p:cNvSpPr>
          <p:nvPr userDrawn="1">
            <p:ph type="body" sz="quarter" idx="23"/>
          </p:nvPr>
        </p:nvSpPr>
        <p:spPr>
          <a:xfrm>
            <a:off x="5054102"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6" name="Text 1">
            <a:extLst>
              <a:ext uri="{FF2B5EF4-FFF2-40B4-BE49-F238E27FC236}">
                <a16:creationId xmlns:a16="http://schemas.microsoft.com/office/drawing/2014/main" id="{4F996608-29B2-7B0D-8B63-150D2F154D3B}"/>
              </a:ext>
            </a:extLst>
          </p:cNvPr>
          <p:cNvSpPr>
            <a:spLocks noGrp="1"/>
          </p:cNvSpPr>
          <p:nvPr userDrawn="1">
            <p:ph type="body" sz="quarter" idx="24"/>
          </p:nvPr>
        </p:nvSpPr>
        <p:spPr>
          <a:xfrm>
            <a:off x="6824514"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7" name="Text 1">
            <a:extLst>
              <a:ext uri="{FF2B5EF4-FFF2-40B4-BE49-F238E27FC236}">
                <a16:creationId xmlns:a16="http://schemas.microsoft.com/office/drawing/2014/main" id="{6C482253-299A-F209-E84F-452AF4CCC17F}"/>
              </a:ext>
            </a:extLst>
          </p:cNvPr>
          <p:cNvSpPr>
            <a:spLocks noGrp="1"/>
          </p:cNvSpPr>
          <p:nvPr>
            <p:ph type="body" sz="quarter" idx="25"/>
          </p:nvPr>
        </p:nvSpPr>
        <p:spPr>
          <a:xfrm>
            <a:off x="8594926"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sp>
        <p:nvSpPr>
          <p:cNvPr id="68" name="Text 1">
            <a:extLst>
              <a:ext uri="{FF2B5EF4-FFF2-40B4-BE49-F238E27FC236}">
                <a16:creationId xmlns:a16="http://schemas.microsoft.com/office/drawing/2014/main" id="{D4DEC2B2-8B95-83B0-B86B-F2D6D96E8DEA}"/>
              </a:ext>
            </a:extLst>
          </p:cNvPr>
          <p:cNvSpPr>
            <a:spLocks noGrp="1"/>
          </p:cNvSpPr>
          <p:nvPr userDrawn="1">
            <p:ph type="body" sz="quarter" idx="26"/>
          </p:nvPr>
        </p:nvSpPr>
        <p:spPr>
          <a:xfrm>
            <a:off x="10365337" y="6185356"/>
            <a:ext cx="1435608" cy="430887"/>
          </a:xfrm>
          <a:noFill/>
        </p:spPr>
        <p:txBody>
          <a:bodyPr lIns="91440" rIns="91440" anchor="ctr"/>
          <a:lstStyle>
            <a:lvl1pPr algn="ctr">
              <a:spcBef>
                <a:spcPts val="0"/>
              </a:spcBef>
              <a:defRPr lang="en-US" sz="1400" kern="1200" smtClean="0">
                <a:solidFill>
                  <a:schemeClr val="accent4"/>
                </a:solidFill>
                <a:latin typeface="Segoe UI Semibold" panose="020B0702040204020203" pitchFamily="34" charset="0"/>
                <a:ea typeface="+mn-ea"/>
                <a:cs typeface="Segoe UI Semibold" panose="020B0702040204020203" pitchFamily="34" charset="0"/>
              </a:defRPr>
            </a:lvl1pPr>
            <a:lvl2pPr algn="ctr">
              <a:defRPr sz="1600">
                <a:solidFill>
                  <a:schemeClr val="accent1"/>
                </a:solidFill>
              </a:defRPr>
            </a:lvl2pPr>
          </a:lstStyle>
          <a:p>
            <a:pPr lvl="0"/>
            <a:r>
              <a:rPr lang="en-US"/>
              <a:t>Click to edit Master text</a:t>
            </a:r>
          </a:p>
        </p:txBody>
      </p:sp>
      <p:grpSp>
        <p:nvGrpSpPr>
          <p:cNvPr id="102" name="Group 101">
            <a:extLst>
              <a:ext uri="{FF2B5EF4-FFF2-40B4-BE49-F238E27FC236}">
                <a16:creationId xmlns:a16="http://schemas.microsoft.com/office/drawing/2014/main" id="{26580EBE-154F-4480-1881-92133F34B85E}"/>
              </a:ext>
              <a:ext uri="{C183D7F6-B498-43B3-948B-1728B52AA6E4}">
                <adec:decorative xmlns:adec="http://schemas.microsoft.com/office/drawing/2017/decorative" val="1"/>
              </a:ext>
            </a:extLst>
          </p:cNvPr>
          <p:cNvGrpSpPr/>
          <p:nvPr userDrawn="1"/>
        </p:nvGrpSpPr>
        <p:grpSpPr>
          <a:xfrm>
            <a:off x="326595" y="2247143"/>
            <a:ext cx="691366" cy="650420"/>
            <a:chOff x="325157" y="2259000"/>
            <a:chExt cx="691366" cy="650420"/>
          </a:xfrm>
        </p:grpSpPr>
        <p:pic>
          <p:nvPicPr>
            <p:cNvPr id="31" name="Graphic 30" descr="Cloud with solid fill">
              <a:extLst>
                <a:ext uri="{FF2B5EF4-FFF2-40B4-BE49-F238E27FC236}">
                  <a16:creationId xmlns:a16="http://schemas.microsoft.com/office/drawing/2014/main" id="{914D086E-08B4-D36B-1FB8-D05A34CCEE2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5157" y="2259000"/>
              <a:ext cx="433329" cy="433329"/>
            </a:xfrm>
            <a:prstGeom prst="rect">
              <a:avLst/>
            </a:prstGeom>
          </p:spPr>
        </p:pic>
        <p:grpSp>
          <p:nvGrpSpPr>
            <p:cNvPr id="84" name="NV ICON">
              <a:extLst>
                <a:ext uri="{FF2B5EF4-FFF2-40B4-BE49-F238E27FC236}">
                  <a16:creationId xmlns:a16="http://schemas.microsoft.com/office/drawing/2014/main" id="{AEA8416F-1F3B-E47E-B2DC-2060604A7828}"/>
                </a:ext>
                <a:ext uri="{C183D7F6-B498-43B3-948B-1728B52AA6E4}">
                  <adec:decorative xmlns:adec="http://schemas.microsoft.com/office/drawing/2017/decorative" val="1"/>
                </a:ext>
              </a:extLst>
            </p:cNvPr>
            <p:cNvGrpSpPr>
              <a:grpSpLocks noChangeAspect="1"/>
            </p:cNvGrpSpPr>
            <p:nvPr userDrawn="1"/>
          </p:nvGrpSpPr>
          <p:grpSpPr>
            <a:xfrm>
              <a:off x="516343" y="2475237"/>
              <a:ext cx="500180" cy="434183"/>
              <a:chOff x="2395984" y="4350394"/>
              <a:chExt cx="927585" cy="805194"/>
            </a:xfrm>
          </p:grpSpPr>
          <p:sp>
            <p:nvSpPr>
              <p:cNvPr id="85" name="TextBox 84">
                <a:extLst>
                  <a:ext uri="{FF2B5EF4-FFF2-40B4-BE49-F238E27FC236}">
                    <a16:creationId xmlns:a16="http://schemas.microsoft.com/office/drawing/2014/main" id="{55DF7501-D71F-8389-66A1-74FD00A397FB}"/>
                  </a:ext>
                </a:extLst>
              </p:cNvPr>
              <p:cNvSpPr txBox="1"/>
              <p:nvPr/>
            </p:nvSpPr>
            <p:spPr>
              <a:xfrm>
                <a:off x="2464655"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pic>
            <p:nvPicPr>
              <p:cNvPr id="86" name="Picture 85">
                <a:extLst>
                  <a:ext uri="{FF2B5EF4-FFF2-40B4-BE49-F238E27FC236}">
                    <a16:creationId xmlns:a16="http://schemas.microsoft.com/office/drawing/2014/main" id="{88058A50-4009-AE1A-C404-059DA57DCC8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395984" y="4350394"/>
                <a:ext cx="927585" cy="805194"/>
              </a:xfrm>
              <a:prstGeom prst="rect">
                <a:avLst/>
              </a:prstGeom>
            </p:spPr>
          </p:pic>
          <p:sp>
            <p:nvSpPr>
              <p:cNvPr id="87" name="TextBox 86">
                <a:extLst>
                  <a:ext uri="{FF2B5EF4-FFF2-40B4-BE49-F238E27FC236}">
                    <a16:creationId xmlns:a16="http://schemas.microsoft.com/office/drawing/2014/main" id="{F8128207-C433-C214-7560-DC30DF13CBE6}"/>
                  </a:ext>
                </a:extLst>
              </p:cNvPr>
              <p:cNvSpPr txBox="1"/>
              <p:nvPr/>
            </p:nvSpPr>
            <p:spPr>
              <a:xfrm>
                <a:off x="2584693" y="4526251"/>
                <a:ext cx="547557" cy="280113"/>
              </a:xfrm>
              <a:custGeom>
                <a:avLst/>
                <a:gdLst/>
                <a:ahLst/>
                <a:cxnLst/>
                <a:rect l="l" t="t" r="r" b="b"/>
                <a:pathLst>
                  <a:path w="547557" h="280113">
                    <a:moveTo>
                      <a:pt x="284243" y="0"/>
                    </a:moveTo>
                    <a:lnTo>
                      <a:pt x="352220" y="0"/>
                    </a:lnTo>
                    <a:lnTo>
                      <a:pt x="410626" y="194946"/>
                    </a:lnTo>
                    <a:cubicBezTo>
                      <a:pt x="413751" y="205495"/>
                      <a:pt x="415640" y="214806"/>
                      <a:pt x="416291" y="222880"/>
                    </a:cubicBezTo>
                    <a:lnTo>
                      <a:pt x="417463" y="222880"/>
                    </a:lnTo>
                    <a:cubicBezTo>
                      <a:pt x="418374" y="214154"/>
                      <a:pt x="420393" y="204583"/>
                      <a:pt x="423518" y="194165"/>
                    </a:cubicBezTo>
                    <a:lnTo>
                      <a:pt x="481533" y="0"/>
                    </a:lnTo>
                    <a:lnTo>
                      <a:pt x="547557" y="0"/>
                    </a:lnTo>
                    <a:lnTo>
                      <a:pt x="451061" y="280113"/>
                    </a:lnTo>
                    <a:lnTo>
                      <a:pt x="379567" y="280113"/>
                    </a:lnTo>
                    <a:close/>
                    <a:moveTo>
                      <a:pt x="0" y="0"/>
                    </a:moveTo>
                    <a:lnTo>
                      <a:pt x="67977" y="0"/>
                    </a:lnTo>
                    <a:lnTo>
                      <a:pt x="179124" y="170529"/>
                    </a:lnTo>
                    <a:cubicBezTo>
                      <a:pt x="184203"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gradFill>
                <a:gsLst>
                  <a:gs pos="1250">
                    <a:srgbClr val="FFFFFF"/>
                  </a:gs>
                  <a:gs pos="100000">
                    <a:srgbClr val="FFFFFF"/>
                  </a:gs>
                </a:gsLst>
                <a:lin ang="5400000" scaled="0"/>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895922" rtl="0" eaLnBrk="1" fontAlgn="auto" latinLnBrk="0" hangingPunct="1">
                  <a:lnSpc>
                    <a:spcPct val="90000"/>
                  </a:lnSpc>
                  <a:spcBef>
                    <a:spcPts val="0"/>
                  </a:spcBef>
                  <a:spcAft>
                    <a:spcPts val="0"/>
                  </a:spcAft>
                  <a:buClrTx/>
                  <a:buSzTx/>
                  <a:buFontTx/>
                  <a:buNone/>
                  <a:tabLst/>
                  <a:defRPr/>
                </a:pPr>
                <a:endParaRPr kumimoji="0" lang="en-US" sz="3136" b="1" i="0" u="none" strike="noStrike" kern="0" cap="none" spc="0" normalizeH="0" baseline="0" noProof="0">
                  <a:ln>
                    <a:noFill/>
                  </a:ln>
                  <a:gradFill>
                    <a:gsLst>
                      <a:gs pos="125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103" name="Group 102">
            <a:extLst>
              <a:ext uri="{FF2B5EF4-FFF2-40B4-BE49-F238E27FC236}">
                <a16:creationId xmlns:a16="http://schemas.microsoft.com/office/drawing/2014/main" id="{69CBA788-B8DA-5C80-C3B6-A65FE7AF3FEF}"/>
              </a:ext>
              <a:ext uri="{C183D7F6-B498-43B3-948B-1728B52AA6E4}">
                <adec:decorative xmlns:adec="http://schemas.microsoft.com/office/drawing/2017/decorative" val="1"/>
              </a:ext>
            </a:extLst>
          </p:cNvPr>
          <p:cNvGrpSpPr/>
          <p:nvPr userDrawn="1"/>
        </p:nvGrpSpPr>
        <p:grpSpPr>
          <a:xfrm>
            <a:off x="226611" y="3338564"/>
            <a:ext cx="798647" cy="775033"/>
            <a:chOff x="226611" y="3321632"/>
            <a:chExt cx="798647" cy="775033"/>
          </a:xfrm>
        </p:grpSpPr>
        <p:pic>
          <p:nvPicPr>
            <p:cNvPr id="37" name="Graphic 36" descr="Cloud with solid fill">
              <a:extLst>
                <a:ext uri="{FF2B5EF4-FFF2-40B4-BE49-F238E27FC236}">
                  <a16:creationId xmlns:a16="http://schemas.microsoft.com/office/drawing/2014/main" id="{F1AC14F7-F41B-E1D6-CBE9-9BA2BACCD45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6611" y="3321632"/>
              <a:ext cx="553826" cy="553826"/>
            </a:xfrm>
            <a:prstGeom prst="rect">
              <a:avLst/>
            </a:prstGeom>
          </p:spPr>
        </p:pic>
        <p:grpSp>
          <p:nvGrpSpPr>
            <p:cNvPr id="88" name="NC ICON">
              <a:extLst>
                <a:ext uri="{FF2B5EF4-FFF2-40B4-BE49-F238E27FC236}">
                  <a16:creationId xmlns:a16="http://schemas.microsoft.com/office/drawing/2014/main" id="{1CE62F5E-50D0-B65B-A670-0DAFA51B0A5B}"/>
                </a:ext>
                <a:ext uri="{C183D7F6-B498-43B3-948B-1728B52AA6E4}">
                  <adec:decorative xmlns:adec="http://schemas.microsoft.com/office/drawing/2017/decorative" val="1"/>
                </a:ext>
              </a:extLst>
            </p:cNvPr>
            <p:cNvGrpSpPr>
              <a:grpSpLocks noChangeAspect="1"/>
            </p:cNvGrpSpPr>
            <p:nvPr userDrawn="1"/>
          </p:nvGrpSpPr>
          <p:grpSpPr>
            <a:xfrm>
              <a:off x="510478" y="3643725"/>
              <a:ext cx="514780" cy="452940"/>
              <a:chOff x="5861512" y="4315610"/>
              <a:chExt cx="954661" cy="839979"/>
            </a:xfrm>
          </p:grpSpPr>
          <p:sp>
            <p:nvSpPr>
              <p:cNvPr id="89" name="TextBox 88">
                <a:extLst>
                  <a:ext uri="{FF2B5EF4-FFF2-40B4-BE49-F238E27FC236}">
                    <a16:creationId xmlns:a16="http://schemas.microsoft.com/office/drawing/2014/main" id="{BC5F6B5C-2D69-E5F7-A42C-F14FC6D7EA7A}"/>
                  </a:ext>
                </a:extLst>
              </p:cNvPr>
              <p:cNvSpPr txBox="1"/>
              <p:nvPr/>
            </p:nvSpPr>
            <p:spPr>
              <a:xfrm>
                <a:off x="5945027"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0" name="Group 89">
                <a:extLst>
                  <a:ext uri="{FF2B5EF4-FFF2-40B4-BE49-F238E27FC236}">
                    <a16:creationId xmlns:a16="http://schemas.microsoft.com/office/drawing/2014/main" id="{4562AA47-8A5E-6576-F673-00A4773F0B45}"/>
                  </a:ext>
                </a:extLst>
              </p:cNvPr>
              <p:cNvGrpSpPr/>
              <p:nvPr/>
            </p:nvGrpSpPr>
            <p:grpSpPr>
              <a:xfrm>
                <a:off x="5861512" y="4315610"/>
                <a:ext cx="954661" cy="839979"/>
                <a:chOff x="7132637" y="1006524"/>
                <a:chExt cx="4304244" cy="4014739"/>
              </a:xfrm>
            </p:grpSpPr>
            <p:pic>
              <p:nvPicPr>
                <p:cNvPr id="94" name="Picture 93">
                  <a:extLst>
                    <a:ext uri="{FF2B5EF4-FFF2-40B4-BE49-F238E27FC236}">
                      <a16:creationId xmlns:a16="http://schemas.microsoft.com/office/drawing/2014/main" id="{FC6FE8CB-1083-3A00-915B-DD2F9DF9696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95" name="AutoShape 3">
                  <a:extLst>
                    <a:ext uri="{FF2B5EF4-FFF2-40B4-BE49-F238E27FC236}">
                      <a16:creationId xmlns:a16="http://schemas.microsoft.com/office/drawing/2014/main" id="{889FFEC4-0845-7F37-2AE6-3F458C161939}"/>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grpSp>
            <p:nvGrpSpPr>
              <p:cNvPr id="91" name="Group 90">
                <a:extLst>
                  <a:ext uri="{FF2B5EF4-FFF2-40B4-BE49-F238E27FC236}">
                    <a16:creationId xmlns:a16="http://schemas.microsoft.com/office/drawing/2014/main" id="{A1CAA86C-4D05-EABB-782D-0D93DDFD6975}"/>
                  </a:ext>
                </a:extLst>
              </p:cNvPr>
              <p:cNvGrpSpPr/>
              <p:nvPr/>
            </p:nvGrpSpPr>
            <p:grpSpPr>
              <a:xfrm>
                <a:off x="6081278" y="4521465"/>
                <a:ext cx="515131" cy="289685"/>
                <a:chOff x="4989987" y="4531770"/>
                <a:chExt cx="515131" cy="289685"/>
              </a:xfrm>
              <a:solidFill>
                <a:schemeClr val="tx1"/>
              </a:solidFill>
            </p:grpSpPr>
            <p:sp>
              <p:nvSpPr>
                <p:cNvPr id="92" name="Freeform: Shape 91">
                  <a:extLst>
                    <a:ext uri="{FF2B5EF4-FFF2-40B4-BE49-F238E27FC236}">
                      <a16:creationId xmlns:a16="http://schemas.microsoft.com/office/drawing/2014/main" id="{D050AD0A-8367-1CAE-921E-B9A9132ED8DD}"/>
                    </a:ext>
                  </a:extLst>
                </p:cNvPr>
                <p:cNvSpPr/>
                <p:nvPr/>
              </p:nvSpPr>
              <p:spPr bwMode="auto">
                <a:xfrm>
                  <a:off x="5286732" y="4531770"/>
                  <a:ext cx="218386" cy="289685"/>
                </a:xfrm>
                <a:custGeom>
                  <a:avLst/>
                  <a:gdLst/>
                  <a:ahLst/>
                  <a:cxnLst/>
                  <a:rect l="l" t="t" r="r" b="b"/>
                  <a:pathLst>
                    <a:path w="218386" h="289685">
                      <a:moveTo>
                        <a:pt x="149237" y="0"/>
                      </a:moveTo>
                      <a:cubicBezTo>
                        <a:pt x="176584" y="0"/>
                        <a:pt x="199634" y="3451"/>
                        <a:pt x="218386" y="10353"/>
                      </a:cubicBezTo>
                      <a:lnTo>
                        <a:pt x="218386" y="71103"/>
                      </a:lnTo>
                      <a:cubicBezTo>
                        <a:pt x="199634" y="59903"/>
                        <a:pt x="178277" y="54304"/>
                        <a:pt x="154316" y="54304"/>
                      </a:cubicBezTo>
                      <a:cubicBezTo>
                        <a:pt x="128010" y="54304"/>
                        <a:pt x="106784" y="62573"/>
                        <a:pt x="90636" y="79111"/>
                      </a:cubicBezTo>
                      <a:cubicBezTo>
                        <a:pt x="74488" y="95650"/>
                        <a:pt x="66414" y="118049"/>
                        <a:pt x="66414" y="146307"/>
                      </a:cubicBezTo>
                      <a:cubicBezTo>
                        <a:pt x="66414" y="173394"/>
                        <a:pt x="74032" y="194979"/>
                        <a:pt x="89269" y="211062"/>
                      </a:cubicBezTo>
                      <a:cubicBezTo>
                        <a:pt x="104505" y="227144"/>
                        <a:pt x="125015" y="235186"/>
                        <a:pt x="150800" y="235186"/>
                      </a:cubicBezTo>
                      <a:cubicBezTo>
                        <a:pt x="175412" y="235186"/>
                        <a:pt x="197941" y="229195"/>
                        <a:pt x="218386" y="217215"/>
                      </a:cubicBezTo>
                      <a:lnTo>
                        <a:pt x="218386" y="274839"/>
                      </a:lnTo>
                      <a:cubicBezTo>
                        <a:pt x="197941" y="284736"/>
                        <a:pt x="171245" y="289685"/>
                        <a:pt x="138298" y="289685"/>
                      </a:cubicBezTo>
                      <a:cubicBezTo>
                        <a:pt x="95324" y="289685"/>
                        <a:pt x="61531" y="277053"/>
                        <a:pt x="36918" y="251789"/>
                      </a:cubicBezTo>
                      <a:cubicBezTo>
                        <a:pt x="12306" y="226526"/>
                        <a:pt x="0" y="192863"/>
                        <a:pt x="0" y="150800"/>
                      </a:cubicBezTo>
                      <a:cubicBezTo>
                        <a:pt x="0" y="106003"/>
                        <a:pt x="13836" y="69670"/>
                        <a:pt x="41509" y="41802"/>
                      </a:cubicBezTo>
                      <a:cubicBezTo>
                        <a:pt x="69181" y="13934"/>
                        <a:pt x="105091" y="0"/>
                        <a:pt x="14923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Shape 92">
                  <a:extLst>
                    <a:ext uri="{FF2B5EF4-FFF2-40B4-BE49-F238E27FC236}">
                      <a16:creationId xmlns:a16="http://schemas.microsoft.com/office/drawing/2014/main" id="{763A9F06-DA2B-EFFE-C5F4-9602FDADB71B}"/>
                    </a:ext>
                  </a:extLst>
                </p:cNvPr>
                <p:cNvSpPr/>
                <p:nvPr/>
              </p:nvSpPr>
              <p:spPr bwMode="auto">
                <a:xfrm>
                  <a:off x="4989987" y="4536458"/>
                  <a:ext cx="251985" cy="280113"/>
                </a:xfrm>
                <a:custGeom>
                  <a:avLst/>
                  <a:gdLst/>
                  <a:ahLst/>
                  <a:cxnLst/>
                  <a:rect l="l" t="t" r="r" b="b"/>
                  <a:pathLst>
                    <a:path w="251985" h="280113">
                      <a:moveTo>
                        <a:pt x="0" y="0"/>
                      </a:moveTo>
                      <a:lnTo>
                        <a:pt x="67977" y="0"/>
                      </a:lnTo>
                      <a:lnTo>
                        <a:pt x="179124" y="170529"/>
                      </a:lnTo>
                      <a:cubicBezTo>
                        <a:pt x="184203" y="178212"/>
                        <a:pt x="188891" y="185831"/>
                        <a:pt x="193188" y="193384"/>
                      </a:cubicBezTo>
                      <a:lnTo>
                        <a:pt x="193970" y="193384"/>
                      </a:lnTo>
                      <a:cubicBezTo>
                        <a:pt x="192928" y="186872"/>
                        <a:pt x="192407" y="174045"/>
                        <a:pt x="192407" y="154902"/>
                      </a:cubicBezTo>
                      <a:lnTo>
                        <a:pt x="192407" y="0"/>
                      </a:lnTo>
                      <a:lnTo>
                        <a:pt x="251985" y="0"/>
                      </a:lnTo>
                      <a:lnTo>
                        <a:pt x="251985" y="280113"/>
                      </a:lnTo>
                      <a:lnTo>
                        <a:pt x="188305" y="280113"/>
                      </a:lnTo>
                      <a:lnTo>
                        <a:pt x="72861" y="104115"/>
                      </a:lnTo>
                      <a:cubicBezTo>
                        <a:pt x="66089" y="93827"/>
                        <a:pt x="61401" y="86079"/>
                        <a:pt x="58796" y="80870"/>
                      </a:cubicBezTo>
                      <a:lnTo>
                        <a:pt x="58015" y="80870"/>
                      </a:lnTo>
                      <a:cubicBezTo>
                        <a:pt x="59057" y="90767"/>
                        <a:pt x="59578" y="105873"/>
                        <a:pt x="59578" y="126188"/>
                      </a:cubicBezTo>
                      <a:lnTo>
                        <a:pt x="59578" y="280113"/>
                      </a:lnTo>
                      <a:lnTo>
                        <a:pt x="0" y="280113"/>
                      </a:lnTo>
                      <a:lnTo>
                        <a:pt x="0"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104" name="Group 103">
            <a:extLst>
              <a:ext uri="{FF2B5EF4-FFF2-40B4-BE49-F238E27FC236}">
                <a16:creationId xmlns:a16="http://schemas.microsoft.com/office/drawing/2014/main" id="{68DD7988-8D11-179A-7783-E8C14EB9D4EC}"/>
              </a:ext>
              <a:ext uri="{C183D7F6-B498-43B3-948B-1728B52AA6E4}">
                <adec:decorative xmlns:adec="http://schemas.microsoft.com/office/drawing/2017/decorative" val="1"/>
              </a:ext>
            </a:extLst>
          </p:cNvPr>
          <p:cNvGrpSpPr/>
          <p:nvPr userDrawn="1"/>
        </p:nvGrpSpPr>
        <p:grpSpPr>
          <a:xfrm>
            <a:off x="265564" y="4892698"/>
            <a:ext cx="759694" cy="790636"/>
            <a:chOff x="265564" y="4892698"/>
            <a:chExt cx="759694" cy="790636"/>
          </a:xfrm>
        </p:grpSpPr>
        <p:pic>
          <p:nvPicPr>
            <p:cNvPr id="43" name="Graphic 42" descr="Cloud with solid fill">
              <a:extLst>
                <a:ext uri="{FF2B5EF4-FFF2-40B4-BE49-F238E27FC236}">
                  <a16:creationId xmlns:a16="http://schemas.microsoft.com/office/drawing/2014/main" id="{58E39C30-9CF0-70F6-0919-CBEBF7CA6EA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564" y="4892698"/>
              <a:ext cx="553826" cy="553826"/>
            </a:xfrm>
            <a:prstGeom prst="rect">
              <a:avLst/>
            </a:prstGeom>
          </p:spPr>
        </p:pic>
        <p:grpSp>
          <p:nvGrpSpPr>
            <p:cNvPr id="96" name="ND ICON">
              <a:extLst>
                <a:ext uri="{FF2B5EF4-FFF2-40B4-BE49-F238E27FC236}">
                  <a16:creationId xmlns:a16="http://schemas.microsoft.com/office/drawing/2014/main" id="{E451EA9A-8596-A9E2-B41A-545DA6003649}"/>
                </a:ext>
                <a:ext uri="{C183D7F6-B498-43B3-948B-1728B52AA6E4}">
                  <adec:decorative xmlns:adec="http://schemas.microsoft.com/office/drawing/2017/decorative" val="1"/>
                </a:ext>
              </a:extLst>
            </p:cNvPr>
            <p:cNvGrpSpPr>
              <a:grpSpLocks noChangeAspect="1"/>
            </p:cNvGrpSpPr>
            <p:nvPr userDrawn="1"/>
          </p:nvGrpSpPr>
          <p:grpSpPr>
            <a:xfrm>
              <a:off x="510478" y="5230394"/>
              <a:ext cx="514780" cy="452940"/>
              <a:chOff x="9716107" y="4315610"/>
              <a:chExt cx="954661" cy="839979"/>
            </a:xfrm>
          </p:grpSpPr>
          <p:sp>
            <p:nvSpPr>
              <p:cNvPr id="97" name="TextBox 96">
                <a:extLst>
                  <a:ext uri="{FF2B5EF4-FFF2-40B4-BE49-F238E27FC236}">
                    <a16:creationId xmlns:a16="http://schemas.microsoft.com/office/drawing/2014/main" id="{6662FC9E-4775-D867-D1B5-C13D675EA156}"/>
                  </a:ext>
                </a:extLst>
              </p:cNvPr>
              <p:cNvSpPr txBox="1"/>
              <p:nvPr/>
            </p:nvSpPr>
            <p:spPr>
              <a:xfrm>
                <a:off x="9799622" y="4409135"/>
                <a:ext cx="787632" cy="514344"/>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defPPr>
                  <a:defRPr lang="en-US"/>
                </a:defPPr>
                <a:lvl1pPr algn="ctr" defTabSz="822960">
                  <a:lnSpc>
                    <a:spcPct val="90000"/>
                  </a:lnSpc>
                  <a:spcAft>
                    <a:spcPts val="540"/>
                  </a:spcAft>
                  <a:defRPr sz="1400" kern="0">
                    <a:solidFill>
                      <a:srgbClr val="FFFFFF"/>
                    </a:solidFill>
                  </a:defRPr>
                </a:lvl1pPr>
              </a:lstStyle>
              <a:p>
                <a:endParaRPr lang="en-US"/>
              </a:p>
            </p:txBody>
          </p:sp>
          <p:grpSp>
            <p:nvGrpSpPr>
              <p:cNvPr id="98" name="Group 97">
                <a:extLst>
                  <a:ext uri="{FF2B5EF4-FFF2-40B4-BE49-F238E27FC236}">
                    <a16:creationId xmlns:a16="http://schemas.microsoft.com/office/drawing/2014/main" id="{C0F73677-37E0-4E9C-1AD8-6FC747E236B0}"/>
                  </a:ext>
                </a:extLst>
              </p:cNvPr>
              <p:cNvGrpSpPr/>
              <p:nvPr/>
            </p:nvGrpSpPr>
            <p:grpSpPr>
              <a:xfrm>
                <a:off x="9716107" y="4315610"/>
                <a:ext cx="954661" cy="839979"/>
                <a:chOff x="7132637" y="1006524"/>
                <a:chExt cx="4304244" cy="4014739"/>
              </a:xfrm>
            </p:grpSpPr>
            <p:pic>
              <p:nvPicPr>
                <p:cNvPr id="100" name="Picture 99">
                  <a:extLst>
                    <a:ext uri="{FF2B5EF4-FFF2-40B4-BE49-F238E27FC236}">
                      <a16:creationId xmlns:a16="http://schemas.microsoft.com/office/drawing/2014/main" id="{4D3ED3A5-3BE7-31FC-9A25-B8E0180640D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199561" y="1172781"/>
                  <a:ext cx="4182166" cy="3848482"/>
                </a:xfrm>
                <a:prstGeom prst="rect">
                  <a:avLst/>
                </a:prstGeom>
              </p:spPr>
            </p:pic>
            <p:sp>
              <p:nvSpPr>
                <p:cNvPr id="101" name="AutoShape 3">
                  <a:extLst>
                    <a:ext uri="{FF2B5EF4-FFF2-40B4-BE49-F238E27FC236}">
                      <a16:creationId xmlns:a16="http://schemas.microsoft.com/office/drawing/2014/main" id="{88D4F960-C11F-7E95-C521-E64FD326EB43}"/>
                    </a:ext>
                  </a:extLst>
                </p:cNvPr>
                <p:cNvSpPr>
                  <a:spLocks noChangeAspect="1" noChangeArrowheads="1" noTextEdit="1"/>
                </p:cNvSpPr>
                <p:nvPr/>
              </p:nvSpPr>
              <p:spPr bwMode="auto">
                <a:xfrm>
                  <a:off x="7132637" y="1006524"/>
                  <a:ext cx="4304244" cy="3898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55" tIns="43927" rIns="87855" bIns="43927"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575" b="0" i="0" u="none" strike="noStrike" kern="0" cap="none" spc="0" normalizeH="0" baseline="0" noProof="0">
                    <a:ln>
                      <a:noFill/>
                    </a:ln>
                    <a:gradFill>
                      <a:gsLst>
                        <a:gs pos="1250">
                          <a:srgbClr val="FFFFFF"/>
                        </a:gs>
                        <a:gs pos="100000">
                          <a:srgbClr val="FFFFFF"/>
                        </a:gs>
                      </a:gsLst>
                      <a:lin ang="5400000" scaled="0"/>
                    </a:gradFill>
                    <a:effectLst/>
                    <a:uLnTx/>
                    <a:uFillTx/>
                    <a:latin typeface="Segoe UI Light"/>
                    <a:ea typeface="+mn-ea"/>
                    <a:cs typeface="+mn-cs"/>
                  </a:endParaRPr>
                </a:p>
              </p:txBody>
            </p:sp>
          </p:grpSp>
          <p:sp>
            <p:nvSpPr>
              <p:cNvPr id="99" name="Freeform: Shape 98">
                <a:extLst>
                  <a:ext uri="{FF2B5EF4-FFF2-40B4-BE49-F238E27FC236}">
                    <a16:creationId xmlns:a16="http://schemas.microsoft.com/office/drawing/2014/main" id="{E965E0DC-9589-E5A0-85F5-11FBF3EAB8CA}"/>
                  </a:ext>
                </a:extLst>
              </p:cNvPr>
              <p:cNvSpPr/>
              <p:nvPr/>
            </p:nvSpPr>
            <p:spPr bwMode="auto">
              <a:xfrm>
                <a:off x="9912042" y="4526251"/>
                <a:ext cx="562793" cy="280113"/>
              </a:xfrm>
              <a:custGeom>
                <a:avLst/>
                <a:gdLst>
                  <a:gd name="connsiteX0" fmla="*/ 377419 w 562793"/>
                  <a:gd name="connsiteY0" fmla="*/ 51374 h 280113"/>
                  <a:gd name="connsiteX1" fmla="*/ 377419 w 562793"/>
                  <a:gd name="connsiteY1" fmla="*/ 228935 h 280113"/>
                  <a:gd name="connsiteX2" fmla="*/ 408672 w 562793"/>
                  <a:gd name="connsiteY2" fmla="*/ 228935 h 280113"/>
                  <a:gd name="connsiteX3" fmla="*/ 473036 w 562793"/>
                  <a:gd name="connsiteY3" fmla="*/ 204323 h 280113"/>
                  <a:gd name="connsiteX4" fmla="*/ 496379 w 562793"/>
                  <a:gd name="connsiteY4" fmla="*/ 137322 h 280113"/>
                  <a:gd name="connsiteX5" fmla="*/ 473231 w 562793"/>
                  <a:gd name="connsiteY5" fmla="*/ 74326 h 280113"/>
                  <a:gd name="connsiteX6" fmla="*/ 408282 w 562793"/>
                  <a:gd name="connsiteY6" fmla="*/ 51374 h 280113"/>
                  <a:gd name="connsiteX7" fmla="*/ 314325 w 562793"/>
                  <a:gd name="connsiteY7" fmla="*/ 0 h 280113"/>
                  <a:gd name="connsiteX8" fmla="*/ 413556 w 562793"/>
                  <a:gd name="connsiteY8" fmla="*/ 0 h 280113"/>
                  <a:gd name="connsiteX9" fmla="*/ 562793 w 562793"/>
                  <a:gd name="connsiteY9" fmla="*/ 136541 h 280113"/>
                  <a:gd name="connsiteX10" fmla="*/ 522066 w 562793"/>
                  <a:gd name="connsiteY10" fmla="*/ 241046 h 280113"/>
                  <a:gd name="connsiteX11" fmla="*/ 413556 w 562793"/>
                  <a:gd name="connsiteY11" fmla="*/ 280113 h 280113"/>
                  <a:gd name="connsiteX12" fmla="*/ 314325 w 562793"/>
                  <a:gd name="connsiteY12" fmla="*/ 280113 h 280113"/>
                  <a:gd name="connsiteX13" fmla="*/ 0 w 562793"/>
                  <a:gd name="connsiteY13" fmla="*/ 0 h 280113"/>
                  <a:gd name="connsiteX14" fmla="*/ 67977 w 562793"/>
                  <a:gd name="connsiteY14" fmla="*/ 0 h 280113"/>
                  <a:gd name="connsiteX15" fmla="*/ 179124 w 562793"/>
                  <a:gd name="connsiteY15" fmla="*/ 170529 h 280113"/>
                  <a:gd name="connsiteX16" fmla="*/ 193188 w 562793"/>
                  <a:gd name="connsiteY16" fmla="*/ 193384 h 280113"/>
                  <a:gd name="connsiteX17" fmla="*/ 193969 w 562793"/>
                  <a:gd name="connsiteY17" fmla="*/ 193384 h 280113"/>
                  <a:gd name="connsiteX18" fmla="*/ 192407 w 562793"/>
                  <a:gd name="connsiteY18" fmla="*/ 154902 h 280113"/>
                  <a:gd name="connsiteX19" fmla="*/ 192407 w 562793"/>
                  <a:gd name="connsiteY19" fmla="*/ 0 h 280113"/>
                  <a:gd name="connsiteX20" fmla="*/ 251984 w 562793"/>
                  <a:gd name="connsiteY20" fmla="*/ 0 h 280113"/>
                  <a:gd name="connsiteX21" fmla="*/ 251984 w 562793"/>
                  <a:gd name="connsiteY21" fmla="*/ 280113 h 280113"/>
                  <a:gd name="connsiteX22" fmla="*/ 188305 w 562793"/>
                  <a:gd name="connsiteY22" fmla="*/ 280113 h 280113"/>
                  <a:gd name="connsiteX23" fmla="*/ 72860 w 562793"/>
                  <a:gd name="connsiteY23" fmla="*/ 104115 h 280113"/>
                  <a:gd name="connsiteX24" fmla="*/ 58796 w 562793"/>
                  <a:gd name="connsiteY24" fmla="*/ 80870 h 280113"/>
                  <a:gd name="connsiteX25" fmla="*/ 58015 w 562793"/>
                  <a:gd name="connsiteY25" fmla="*/ 80870 h 280113"/>
                  <a:gd name="connsiteX26" fmla="*/ 59578 w 562793"/>
                  <a:gd name="connsiteY26" fmla="*/ 126188 h 280113"/>
                  <a:gd name="connsiteX27" fmla="*/ 59578 w 562793"/>
                  <a:gd name="connsiteY27" fmla="*/ 280113 h 280113"/>
                  <a:gd name="connsiteX28" fmla="*/ 0 w 562793"/>
                  <a:gd name="connsiteY28" fmla="*/ 280113 h 280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62793" h="280113">
                    <a:moveTo>
                      <a:pt x="377419" y="51374"/>
                    </a:moveTo>
                    <a:lnTo>
                      <a:pt x="377419" y="228935"/>
                    </a:lnTo>
                    <a:lnTo>
                      <a:pt x="408672" y="228935"/>
                    </a:lnTo>
                    <a:cubicBezTo>
                      <a:pt x="436020" y="228935"/>
                      <a:pt x="457474" y="220731"/>
                      <a:pt x="473036" y="204323"/>
                    </a:cubicBezTo>
                    <a:cubicBezTo>
                      <a:pt x="488598" y="187914"/>
                      <a:pt x="496379" y="165581"/>
                      <a:pt x="496379" y="137322"/>
                    </a:cubicBezTo>
                    <a:cubicBezTo>
                      <a:pt x="496379" y="110626"/>
                      <a:pt x="488663" y="89627"/>
                      <a:pt x="473231" y="74326"/>
                    </a:cubicBezTo>
                    <a:cubicBezTo>
                      <a:pt x="457800" y="59024"/>
                      <a:pt x="436150" y="51374"/>
                      <a:pt x="408282" y="51374"/>
                    </a:cubicBezTo>
                    <a:close/>
                    <a:moveTo>
                      <a:pt x="314325" y="0"/>
                    </a:moveTo>
                    <a:lnTo>
                      <a:pt x="413556" y="0"/>
                    </a:lnTo>
                    <a:cubicBezTo>
                      <a:pt x="513047" y="0"/>
                      <a:pt x="562793" y="45514"/>
                      <a:pt x="562793" y="136541"/>
                    </a:cubicBezTo>
                    <a:cubicBezTo>
                      <a:pt x="562793" y="180166"/>
                      <a:pt x="549217" y="215001"/>
                      <a:pt x="522066" y="241046"/>
                    </a:cubicBezTo>
                    <a:cubicBezTo>
                      <a:pt x="494914" y="267091"/>
                      <a:pt x="458744" y="280113"/>
                      <a:pt x="413556" y="280113"/>
                    </a:cubicBezTo>
                    <a:lnTo>
                      <a:pt x="314325" y="280113"/>
                    </a:lnTo>
                    <a:close/>
                    <a:moveTo>
                      <a:pt x="0" y="0"/>
                    </a:moveTo>
                    <a:lnTo>
                      <a:pt x="67977" y="0"/>
                    </a:lnTo>
                    <a:lnTo>
                      <a:pt x="179124" y="170529"/>
                    </a:lnTo>
                    <a:cubicBezTo>
                      <a:pt x="184202" y="178212"/>
                      <a:pt x="188891" y="185831"/>
                      <a:pt x="193188" y="193384"/>
                    </a:cubicBezTo>
                    <a:lnTo>
                      <a:pt x="193969" y="193384"/>
                    </a:lnTo>
                    <a:cubicBezTo>
                      <a:pt x="192928" y="186872"/>
                      <a:pt x="192407" y="174045"/>
                      <a:pt x="192407" y="154902"/>
                    </a:cubicBezTo>
                    <a:lnTo>
                      <a:pt x="192407" y="0"/>
                    </a:lnTo>
                    <a:lnTo>
                      <a:pt x="251984" y="0"/>
                    </a:lnTo>
                    <a:lnTo>
                      <a:pt x="251984" y="280113"/>
                    </a:lnTo>
                    <a:lnTo>
                      <a:pt x="188305" y="280113"/>
                    </a:lnTo>
                    <a:lnTo>
                      <a:pt x="72860" y="104115"/>
                    </a:lnTo>
                    <a:cubicBezTo>
                      <a:pt x="66089" y="93827"/>
                      <a:pt x="61401" y="86079"/>
                      <a:pt x="58796" y="80870"/>
                    </a:cubicBezTo>
                    <a:lnTo>
                      <a:pt x="58015" y="80870"/>
                    </a:lnTo>
                    <a:cubicBezTo>
                      <a:pt x="59057" y="90767"/>
                      <a:pt x="59578" y="105873"/>
                      <a:pt x="59578" y="126188"/>
                    </a:cubicBezTo>
                    <a:lnTo>
                      <a:pt x="59578" y="280113"/>
                    </a:lnTo>
                    <a:lnTo>
                      <a:pt x="0" y="28011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3543009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34_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grpSp>
        <p:nvGrpSpPr>
          <p:cNvPr id="2" name="framing box">
            <a:extLst>
              <a:ext uri="{FF2B5EF4-FFF2-40B4-BE49-F238E27FC236}">
                <a16:creationId xmlns:a16="http://schemas.microsoft.com/office/drawing/2014/main" id="{522F22BB-7978-5D59-2E74-49F0B0AEDB35}"/>
              </a:ext>
              <a:ext uri="{C183D7F6-B498-43B3-948B-1728B52AA6E4}">
                <adec:decorative xmlns:adec="http://schemas.microsoft.com/office/drawing/2017/decorative" val="1"/>
              </a:ext>
            </a:extLst>
          </p:cNvPr>
          <p:cNvGrpSpPr/>
          <p:nvPr userDrawn="1"/>
        </p:nvGrpSpPr>
        <p:grpSpPr>
          <a:xfrm>
            <a:off x="484791" y="1582144"/>
            <a:ext cx="3657600" cy="3655900"/>
            <a:chOff x="491544" y="1827015"/>
            <a:chExt cx="2442111" cy="4161199"/>
          </a:xfrm>
        </p:grpSpPr>
        <p:sp>
          <p:nvSpPr>
            <p:cNvPr id="5" name="Rectangle 4">
              <a:extLst>
                <a:ext uri="{FF2B5EF4-FFF2-40B4-BE49-F238E27FC236}">
                  <a16:creationId xmlns:a16="http://schemas.microsoft.com/office/drawing/2014/main" id="{1B2ECE56-5AD8-A449-CA02-3BF0643B5145}"/>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6" name="Rectangle 5">
              <a:extLst>
                <a:ext uri="{FF2B5EF4-FFF2-40B4-BE49-F238E27FC236}">
                  <a16:creationId xmlns:a16="http://schemas.microsoft.com/office/drawing/2014/main" id="{1A29AE74-A2AF-F006-322D-08AF7E0DB784}"/>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7" name="Text">
            <a:extLst>
              <a:ext uri="{FF2B5EF4-FFF2-40B4-BE49-F238E27FC236}">
                <a16:creationId xmlns:a16="http://schemas.microsoft.com/office/drawing/2014/main" id="{8249C494-D1A8-C66E-983F-C053F779144D}"/>
              </a:ext>
            </a:extLst>
          </p:cNvPr>
          <p:cNvSpPr>
            <a:spLocks noGrp="1"/>
          </p:cNvSpPr>
          <p:nvPr>
            <p:ph type="body" sz="quarter" idx="12"/>
          </p:nvPr>
        </p:nvSpPr>
        <p:spPr>
          <a:xfrm>
            <a:off x="807155"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8" name="framing box">
            <a:extLst>
              <a:ext uri="{FF2B5EF4-FFF2-40B4-BE49-F238E27FC236}">
                <a16:creationId xmlns:a16="http://schemas.microsoft.com/office/drawing/2014/main" id="{07EBB8BE-DA6F-D9AF-73D6-98D046C06FF9}"/>
              </a:ext>
              <a:ext uri="{C183D7F6-B498-43B3-948B-1728B52AA6E4}">
                <adec:decorative xmlns:adec="http://schemas.microsoft.com/office/drawing/2017/decorative" val="1"/>
              </a:ext>
            </a:extLst>
          </p:cNvPr>
          <p:cNvGrpSpPr/>
          <p:nvPr userDrawn="1"/>
        </p:nvGrpSpPr>
        <p:grpSpPr>
          <a:xfrm>
            <a:off x="4196013" y="1582144"/>
            <a:ext cx="3657600" cy="3655900"/>
            <a:chOff x="491544" y="1827015"/>
            <a:chExt cx="2442111" cy="4161199"/>
          </a:xfrm>
        </p:grpSpPr>
        <p:sp>
          <p:nvSpPr>
            <p:cNvPr id="9" name="Rectangle 8">
              <a:extLst>
                <a:ext uri="{FF2B5EF4-FFF2-40B4-BE49-F238E27FC236}">
                  <a16:creationId xmlns:a16="http://schemas.microsoft.com/office/drawing/2014/main" id="{97CA22F1-1F57-007C-45EB-0CCECB0B3BB7}"/>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0" name="Rectangle 9">
              <a:extLst>
                <a:ext uri="{FF2B5EF4-FFF2-40B4-BE49-F238E27FC236}">
                  <a16:creationId xmlns:a16="http://schemas.microsoft.com/office/drawing/2014/main" id="{A5DAC6ED-D43A-67FC-CC8D-ED372B44A0F3}"/>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4" name="Text">
            <a:extLst>
              <a:ext uri="{FF2B5EF4-FFF2-40B4-BE49-F238E27FC236}">
                <a16:creationId xmlns:a16="http://schemas.microsoft.com/office/drawing/2014/main" id="{50169FDD-8D97-BC57-827F-269C8FF0E403}"/>
              </a:ext>
            </a:extLst>
          </p:cNvPr>
          <p:cNvSpPr>
            <a:spLocks noGrp="1"/>
          </p:cNvSpPr>
          <p:nvPr>
            <p:ph type="body" sz="quarter" idx="13"/>
          </p:nvPr>
        </p:nvSpPr>
        <p:spPr>
          <a:xfrm>
            <a:off x="4518377"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grpSp>
        <p:nvGrpSpPr>
          <p:cNvPr id="11" name="framing box">
            <a:extLst>
              <a:ext uri="{FF2B5EF4-FFF2-40B4-BE49-F238E27FC236}">
                <a16:creationId xmlns:a16="http://schemas.microsoft.com/office/drawing/2014/main" id="{B9F66AD3-5FDA-B204-344C-8EE85BFC6A23}"/>
              </a:ext>
              <a:ext uri="{C183D7F6-B498-43B3-948B-1728B52AA6E4}">
                <adec:decorative xmlns:adec="http://schemas.microsoft.com/office/drawing/2017/decorative" val="1"/>
              </a:ext>
            </a:extLst>
          </p:cNvPr>
          <p:cNvGrpSpPr/>
          <p:nvPr userDrawn="1"/>
        </p:nvGrpSpPr>
        <p:grpSpPr>
          <a:xfrm>
            <a:off x="7907236" y="1582144"/>
            <a:ext cx="3657600" cy="3655900"/>
            <a:chOff x="491544" y="1827015"/>
            <a:chExt cx="2442111" cy="4161199"/>
          </a:xfrm>
        </p:grpSpPr>
        <p:sp>
          <p:nvSpPr>
            <p:cNvPr id="12" name="Rectangle 11">
              <a:extLst>
                <a:ext uri="{FF2B5EF4-FFF2-40B4-BE49-F238E27FC236}">
                  <a16:creationId xmlns:a16="http://schemas.microsoft.com/office/drawing/2014/main" id="{D2905772-3A71-D5EE-5A4C-093050BA891B}"/>
                </a:ext>
              </a:extLst>
            </p:cNvPr>
            <p:cNvSpPr/>
            <p:nvPr/>
          </p:nvSpPr>
          <p:spPr bwMode="auto">
            <a:xfrm>
              <a:off x="491544" y="1827015"/>
              <a:ext cx="2442111" cy="4161199"/>
            </a:xfrm>
            <a:prstGeom prst="rect">
              <a:avLst/>
            </a:prstGeom>
            <a:solidFill>
              <a:schemeClr val="bg1">
                <a:alpha val="85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fontAlgn="auto">
                <a:lnSpc>
                  <a:spcPct val="110000"/>
                </a:lnSpc>
                <a:spcBef>
                  <a:spcPts val="0"/>
                </a:spcBef>
                <a:spcAft>
                  <a:spcPts val="0"/>
                </a:spcAft>
                <a:buClrTx/>
                <a:buSzTx/>
                <a:buFontTx/>
                <a:buNone/>
                <a:tabLst/>
              </a:pPr>
              <a:endParaRPr kumimoji="0" lang="en-US" sz="2000" b="0" i="0" u="none" strike="noStrike" cap="none" spc="0" normalizeH="0" baseline="0" noProof="0">
                <a:ln>
                  <a:noFill/>
                </a:ln>
                <a:solidFill>
                  <a:srgbClr val="FFFFFF"/>
                </a:solidFill>
                <a:effectLst/>
                <a:uLnTx/>
                <a:uFillTx/>
                <a:latin typeface="Segoe UI Light" panose="020B0502040204020203" pitchFamily="34" charset="0"/>
                <a:cs typeface="Segoe UI Light" panose="020B0502040204020203" pitchFamily="34" charset="0"/>
              </a:endParaRPr>
            </a:p>
          </p:txBody>
        </p:sp>
        <p:sp>
          <p:nvSpPr>
            <p:cNvPr id="13" name="Rectangle 12">
              <a:extLst>
                <a:ext uri="{FF2B5EF4-FFF2-40B4-BE49-F238E27FC236}">
                  <a16:creationId xmlns:a16="http://schemas.microsoft.com/office/drawing/2014/main" id="{3D3F15A2-9D60-F965-14E1-70B228938387}"/>
                </a:ext>
              </a:extLst>
            </p:cNvPr>
            <p:cNvSpPr/>
            <p:nvPr/>
          </p:nvSpPr>
          <p:spPr bwMode="auto">
            <a:xfrm>
              <a:off x="542170" y="1923577"/>
              <a:ext cx="2340859" cy="3964173"/>
            </a:xfrm>
            <a:prstGeom prst="rect">
              <a:avLst/>
            </a:prstGeom>
            <a:solidFill>
              <a:schemeClr val="accent2">
                <a:alpha val="44000"/>
              </a:schemeClr>
            </a:solidFill>
            <a:ln w="3175" cap="rnd" cmpd="sng" algn="ctr">
              <a:solidFill>
                <a:schemeClr val="accent2"/>
              </a:solidFill>
              <a:prstDash val="solid"/>
              <a:headEnd type="none" w="med" len="med"/>
              <a:tailEnd type="none" w="med" len="med"/>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algn="ctr" defTabSz="822960">
                <a:lnSpc>
                  <a:spcPct val="90000"/>
                </a:lnSpc>
                <a:spcAft>
                  <a:spcPts val="540"/>
                </a:spcAft>
                <a:defRPr/>
              </a:pPr>
              <a:endParaRPr lang="en-US" sz="1400" kern="0">
                <a:solidFill>
                  <a:srgbClr val="FFFFFF"/>
                </a:solidFill>
              </a:endParaRPr>
            </a:p>
          </p:txBody>
        </p:sp>
      </p:grpSp>
      <p:sp>
        <p:nvSpPr>
          <p:cNvPr id="15" name="Text">
            <a:extLst>
              <a:ext uri="{FF2B5EF4-FFF2-40B4-BE49-F238E27FC236}">
                <a16:creationId xmlns:a16="http://schemas.microsoft.com/office/drawing/2014/main" id="{972B3FE3-942E-8A54-6E33-BC08019F0816}"/>
              </a:ext>
            </a:extLst>
          </p:cNvPr>
          <p:cNvSpPr>
            <a:spLocks noGrp="1"/>
          </p:cNvSpPr>
          <p:nvPr>
            <p:ph type="body" sz="quarter" idx="14"/>
          </p:nvPr>
        </p:nvSpPr>
        <p:spPr>
          <a:xfrm>
            <a:off x="8229600" y="1949217"/>
            <a:ext cx="3073401" cy="1351139"/>
          </a:xfrm>
        </p:spPr>
        <p:txBody>
          <a:bodyPr lIns="0" rIns="0"/>
          <a:lstStyle>
            <a:lvl1pPr>
              <a:spcBef>
                <a:spcPts val="0"/>
              </a:spcBef>
              <a:spcAft>
                <a:spcPts val="1200"/>
              </a:spcAft>
              <a:defRPr lang="en-US" sz="2000" kern="1200" spc="0" baseline="0" dirty="0">
                <a:solidFill>
                  <a:schemeClr val="accent2">
                    <a:lumMod val="60000"/>
                    <a:lumOff val="40000"/>
                  </a:schemeClr>
                </a:solidFill>
                <a:latin typeface="+mj-lt"/>
                <a:ea typeface="+mn-ea"/>
                <a:cs typeface="Segoe UI Semibold"/>
              </a:defRPr>
            </a:lvl1pPr>
            <a:lvl2pPr>
              <a:spcBef>
                <a:spcPts val="0"/>
              </a:spcBef>
              <a:spcAft>
                <a:spcPts val="600"/>
              </a:spcAft>
              <a:defRPr lang="en-US" sz="1600" kern="1200" spc="0" baseline="0" dirty="0">
                <a:solidFill>
                  <a:schemeClr val="accent1"/>
                </a:solidFill>
                <a:latin typeface="+mn-lt"/>
                <a:ea typeface="+mn-ea"/>
                <a:cs typeface="+mn-cs"/>
              </a:defRPr>
            </a:lvl2pPr>
            <a:lvl3pPr marL="285750" indent="-285750">
              <a:spcBef>
                <a:spcPts val="0"/>
              </a:spcBef>
              <a:spcAft>
                <a:spcPts val="1200"/>
              </a:spcAft>
              <a:buFont typeface="Arial" panose="020B0604020202020204" pitchFamily="34" charset="0"/>
              <a:buChar char="•"/>
              <a:defRPr sz="1400">
                <a:solidFill>
                  <a:schemeClr val="tx1"/>
                </a:solidFill>
              </a:defRPr>
            </a:lvl3pPr>
            <a:lvl4pPr>
              <a:defRPr sz="1000"/>
            </a:lvl4pPr>
            <a:lvl5pPr>
              <a:defRPr sz="1000"/>
            </a:lvl5pPr>
          </a:lstStyle>
          <a:p>
            <a:pPr lvl="0"/>
            <a:r>
              <a:rPr lang="en-US"/>
              <a:t>Click to edit Master text styles</a:t>
            </a:r>
          </a:p>
          <a:p>
            <a:pPr lvl="1"/>
            <a:r>
              <a:rPr lang="en-US"/>
              <a:t>Second level</a:t>
            </a:r>
          </a:p>
          <a:p>
            <a:pPr marL="285750" marR="0" lvl="2" indent="-285750" algn="l" defTabSz="932742" rtl="0" eaLnBrk="1" fontAlgn="auto" latinLnBrk="0" hangingPunct="1">
              <a:lnSpc>
                <a:spcPct val="100000"/>
              </a:lnSpc>
              <a:spcBef>
                <a:spcPct val="20000"/>
              </a:spcBef>
              <a:spcAft>
                <a:spcPts val="600"/>
              </a:spcAft>
              <a:buClrTx/>
              <a:buSzPct val="90000"/>
              <a:tabLst/>
            </a:pPr>
            <a:r>
              <a:rPr lang="en-US"/>
              <a:t>Third level</a:t>
            </a:r>
          </a:p>
        </p:txBody>
      </p:sp>
    </p:spTree>
    <p:extLst>
      <p:ext uri="{BB962C8B-B14F-4D97-AF65-F5344CB8AC3E}">
        <p14:creationId xmlns:p14="http://schemas.microsoft.com/office/powerpoint/2010/main" val="1878310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2_Horizontal">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AB207AD-DEAE-154A-A901-6FD356CDE8A4}"/>
              </a:ext>
            </a:extLst>
          </p:cNvPr>
          <p:cNvSpPr/>
          <p:nvPr userDrawn="1"/>
        </p:nvSpPr>
        <p:spPr>
          <a:xfrm>
            <a:off x="2961411" y="3291776"/>
            <a:ext cx="9230589" cy="1414956"/>
          </a:xfrm>
          <a:prstGeom prst="rect">
            <a:avLst/>
          </a:prstGeom>
          <a:solidFill>
            <a:schemeClr val="bg1">
              <a:lumMod val="9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a:extLst>
              <a:ext uri="{FF2B5EF4-FFF2-40B4-BE49-F238E27FC236}">
                <a16:creationId xmlns:a16="http://schemas.microsoft.com/office/drawing/2014/main" id="{CC7BF76F-4846-4D42-BB24-41761B40107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80682" y="6082192"/>
            <a:ext cx="1515205" cy="679126"/>
          </a:xfrm>
          <a:prstGeom prst="rect">
            <a:avLst/>
          </a:prstGeom>
        </p:spPr>
      </p:pic>
      <p:sp>
        <p:nvSpPr>
          <p:cNvPr id="25" name="TextBox 24">
            <a:extLst>
              <a:ext uri="{FF2B5EF4-FFF2-40B4-BE49-F238E27FC236}">
                <a16:creationId xmlns:a16="http://schemas.microsoft.com/office/drawing/2014/main" id="{F5F6FC98-BF54-8E4B-ADCE-416C088B5FD5}"/>
              </a:ext>
            </a:extLst>
          </p:cNvPr>
          <p:cNvSpPr txBox="1"/>
          <p:nvPr userDrawn="1"/>
        </p:nvSpPr>
        <p:spPr>
          <a:xfrm>
            <a:off x="326875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Situation:</a:t>
            </a:r>
            <a:endParaRPr lang="en-US" sz="1400">
              <a:solidFill>
                <a:schemeClr val="accent2"/>
              </a:solidFill>
              <a:latin typeface="+mj-lt"/>
            </a:endParaRPr>
          </a:p>
        </p:txBody>
      </p:sp>
      <p:sp>
        <p:nvSpPr>
          <p:cNvPr id="27" name="Text Placeholder 24">
            <a:extLst>
              <a:ext uri="{FF2B5EF4-FFF2-40B4-BE49-F238E27FC236}">
                <a16:creationId xmlns:a16="http://schemas.microsoft.com/office/drawing/2014/main" id="{CEABE899-10A3-484A-9A5F-6B1D4CB09EA4}"/>
              </a:ext>
            </a:extLst>
          </p:cNvPr>
          <p:cNvSpPr>
            <a:spLocks noGrp="1"/>
          </p:cNvSpPr>
          <p:nvPr>
            <p:ph type="body" sz="quarter" idx="10"/>
          </p:nvPr>
        </p:nvSpPr>
        <p:spPr>
          <a:xfrm>
            <a:off x="3268758" y="3460224"/>
            <a:ext cx="8643841" cy="830262"/>
          </a:xfrm>
          <a:prstGeom prst="rect">
            <a:avLst/>
          </a:prstGeom>
        </p:spPr>
        <p:txBody>
          <a:bodyPr lIns="0" tIns="0" rIns="0" bIns="0" anchor="b" anchorCtr="0"/>
          <a:lstStyle>
            <a:lvl1pPr marL="0" indent="0">
              <a:lnSpc>
                <a:spcPct val="100000"/>
              </a:lnSpc>
              <a:buNone/>
              <a:defRPr sz="1800" b="0" i="0">
                <a:latin typeface="Segoe UI" panose="020B0502040204020203" pitchFamily="34" charset="0"/>
                <a:cs typeface="Segoe UI" panose="020B0502040204020203" pitchFamily="34" charset="0"/>
              </a:defRPr>
            </a:lvl1pPr>
          </a:lstStyle>
          <a:p>
            <a:pPr lvl="0"/>
            <a:endParaRPr lang="en-US"/>
          </a:p>
        </p:txBody>
      </p:sp>
      <p:sp>
        <p:nvSpPr>
          <p:cNvPr id="28" name="Text Placeholder 28">
            <a:extLst>
              <a:ext uri="{FF2B5EF4-FFF2-40B4-BE49-F238E27FC236}">
                <a16:creationId xmlns:a16="http://schemas.microsoft.com/office/drawing/2014/main" id="{E03D0DEC-BC71-A445-A3E5-9B83B80381D9}"/>
              </a:ext>
            </a:extLst>
          </p:cNvPr>
          <p:cNvSpPr>
            <a:spLocks noGrp="1"/>
          </p:cNvSpPr>
          <p:nvPr>
            <p:ph type="body" sz="quarter" idx="12"/>
          </p:nvPr>
        </p:nvSpPr>
        <p:spPr>
          <a:xfrm>
            <a:off x="3268758" y="5043171"/>
            <a:ext cx="25603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37" name="Text Placeholder 24">
            <a:extLst>
              <a:ext uri="{FF2B5EF4-FFF2-40B4-BE49-F238E27FC236}">
                <a16:creationId xmlns:a16="http://schemas.microsoft.com/office/drawing/2014/main" id="{F5AC1971-A820-D44B-949E-127EE4381960}"/>
              </a:ext>
            </a:extLst>
          </p:cNvPr>
          <p:cNvSpPr>
            <a:spLocks noGrp="1"/>
          </p:cNvSpPr>
          <p:nvPr>
            <p:ph type="body" sz="quarter" idx="11"/>
          </p:nvPr>
        </p:nvSpPr>
        <p:spPr>
          <a:xfrm>
            <a:off x="3268757" y="4408858"/>
            <a:ext cx="8643841" cy="158979"/>
          </a:xfrm>
          <a:prstGeom prst="rect">
            <a:avLst/>
          </a:prstGeom>
        </p:spPr>
        <p:txBody>
          <a:bodyPr lIns="0" tIns="0" rIns="0" bIns="0"/>
          <a:lstStyle>
            <a:lvl1pPr marL="0" indent="0">
              <a:buNone/>
              <a:defRPr sz="1000" b="0" i="0">
                <a:solidFill>
                  <a:schemeClr val="accent2"/>
                </a:solidFill>
                <a:latin typeface="+mj-lt"/>
                <a:cs typeface="Segoe UI Semilight" panose="020B0402040204020203" pitchFamily="34" charset="0"/>
              </a:defRPr>
            </a:lvl1pPr>
          </a:lstStyle>
          <a:p>
            <a:pPr lvl="0"/>
            <a:endParaRPr lang="en-US"/>
          </a:p>
        </p:txBody>
      </p:sp>
      <p:sp>
        <p:nvSpPr>
          <p:cNvPr id="42" name="TextBox 41">
            <a:extLst>
              <a:ext uri="{FF2B5EF4-FFF2-40B4-BE49-F238E27FC236}">
                <a16:creationId xmlns:a16="http://schemas.microsoft.com/office/drawing/2014/main" id="{B59E8476-D4FE-3D4F-9EC9-5DA909E29651}"/>
              </a:ext>
            </a:extLst>
          </p:cNvPr>
          <p:cNvSpPr txBox="1"/>
          <p:nvPr userDrawn="1"/>
        </p:nvSpPr>
        <p:spPr>
          <a:xfrm>
            <a:off x="6135863"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Solution:</a:t>
            </a:r>
            <a:endParaRPr lang="en-US" sz="1400">
              <a:solidFill>
                <a:schemeClr val="accent2"/>
              </a:solidFill>
              <a:latin typeface="+mj-lt"/>
            </a:endParaRPr>
          </a:p>
        </p:txBody>
      </p:sp>
      <p:sp>
        <p:nvSpPr>
          <p:cNvPr id="43" name="Text Placeholder 28">
            <a:extLst>
              <a:ext uri="{FF2B5EF4-FFF2-40B4-BE49-F238E27FC236}">
                <a16:creationId xmlns:a16="http://schemas.microsoft.com/office/drawing/2014/main" id="{847B54F4-C98A-7F4F-8633-A67212D37E3D}"/>
              </a:ext>
            </a:extLst>
          </p:cNvPr>
          <p:cNvSpPr>
            <a:spLocks noGrp="1"/>
          </p:cNvSpPr>
          <p:nvPr>
            <p:ph type="body" sz="quarter" idx="21"/>
          </p:nvPr>
        </p:nvSpPr>
        <p:spPr>
          <a:xfrm>
            <a:off x="6135863" y="5043171"/>
            <a:ext cx="228600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44" name="TextBox 43">
            <a:extLst>
              <a:ext uri="{FF2B5EF4-FFF2-40B4-BE49-F238E27FC236}">
                <a16:creationId xmlns:a16="http://schemas.microsoft.com/office/drawing/2014/main" id="{B1EBCCF4-5394-C04F-AA62-05007544FC0C}"/>
              </a:ext>
            </a:extLst>
          </p:cNvPr>
          <p:cNvSpPr txBox="1"/>
          <p:nvPr userDrawn="1"/>
        </p:nvSpPr>
        <p:spPr>
          <a:xfrm>
            <a:off x="8728648" y="4755912"/>
            <a:ext cx="1905338" cy="215444"/>
          </a:xfrm>
          <a:prstGeom prst="rect">
            <a:avLst/>
          </a:prstGeom>
          <a:noFill/>
          <a:ln>
            <a:noFill/>
          </a:ln>
        </p:spPr>
        <p:txBody>
          <a:bodyPr wrap="square" lIns="0" tIns="0" rIns="0" bIns="0" rtlCol="0" anchor="ctr" anchorCtr="0">
            <a:spAutoFit/>
          </a:bodyPr>
          <a:lstStyle/>
          <a:p>
            <a:r>
              <a:rPr lang="en-US" sz="1400">
                <a:solidFill>
                  <a:schemeClr val="accent2"/>
                </a:solidFill>
                <a:latin typeface="+mj-lt"/>
                <a:cs typeface="Segoe UI Light" panose="020B0502040204020203" pitchFamily="34" charset="0"/>
              </a:rPr>
              <a:t>Impact:</a:t>
            </a:r>
            <a:endParaRPr lang="en-US" sz="1400">
              <a:solidFill>
                <a:schemeClr val="accent2"/>
              </a:solidFill>
              <a:latin typeface="+mj-lt"/>
            </a:endParaRPr>
          </a:p>
        </p:txBody>
      </p:sp>
      <p:sp>
        <p:nvSpPr>
          <p:cNvPr id="45" name="Text Placeholder 28">
            <a:extLst>
              <a:ext uri="{FF2B5EF4-FFF2-40B4-BE49-F238E27FC236}">
                <a16:creationId xmlns:a16="http://schemas.microsoft.com/office/drawing/2014/main" id="{817B977B-57E9-154C-AA12-E0B3A70688DF}"/>
              </a:ext>
            </a:extLst>
          </p:cNvPr>
          <p:cNvSpPr>
            <a:spLocks noGrp="1"/>
          </p:cNvSpPr>
          <p:nvPr>
            <p:ph type="body" sz="quarter" idx="22"/>
          </p:nvPr>
        </p:nvSpPr>
        <p:spPr>
          <a:xfrm>
            <a:off x="8728648" y="5043171"/>
            <a:ext cx="3017520" cy="184666"/>
          </a:xfrm>
          <a:prstGeom prst="rect">
            <a:avLst/>
          </a:prstGeom>
        </p:spPr>
        <p:txBody>
          <a:bodyPr lIns="0" tIns="0" rIns="0" bIns="0"/>
          <a:lstStyle>
            <a:lvl1pPr marL="0" indent="0">
              <a:lnSpc>
                <a:spcPct val="100000"/>
              </a:lnSpc>
              <a:buNone/>
              <a:defRPr sz="1200" b="0" i="0">
                <a:latin typeface="+mn-lt"/>
                <a:cs typeface="Segoe UI Semilight" panose="020B0402040204020203" pitchFamily="34" charset="0"/>
              </a:defRPr>
            </a:lvl1pPr>
          </a:lstStyle>
          <a:p>
            <a:pPr lvl="0"/>
            <a:endParaRPr lang="en-US"/>
          </a:p>
        </p:txBody>
      </p:sp>
      <p:sp>
        <p:nvSpPr>
          <p:cNvPr id="5" name="Picture Placeholder 4">
            <a:extLst>
              <a:ext uri="{FF2B5EF4-FFF2-40B4-BE49-F238E27FC236}">
                <a16:creationId xmlns:a16="http://schemas.microsoft.com/office/drawing/2014/main" id="{3D70BBFF-3B0B-644F-878A-E178AF5B45E4}"/>
              </a:ext>
            </a:extLst>
          </p:cNvPr>
          <p:cNvSpPr>
            <a:spLocks noGrp="1" noChangeAspect="1"/>
          </p:cNvSpPr>
          <p:nvPr>
            <p:ph type="pic" sz="quarter" idx="23" hasCustomPrompt="1"/>
          </p:nvPr>
        </p:nvSpPr>
        <p:spPr>
          <a:xfrm>
            <a:off x="401737" y="436245"/>
            <a:ext cx="2103120" cy="2103120"/>
          </a:xfrm>
          <a:prstGeom prst="rect">
            <a:avLst/>
          </a:prstGeom>
        </p:spPr>
        <p:txBody>
          <a:bodyPr/>
          <a:lstStyle>
            <a:lvl1pPr marL="0" indent="0">
              <a:buNone/>
              <a:defRPr/>
            </a:lvl1pPr>
          </a:lstStyle>
          <a:p>
            <a:r>
              <a:rPr lang="en-US"/>
              <a:t>Logo</a:t>
            </a:r>
          </a:p>
        </p:txBody>
      </p:sp>
      <p:sp>
        <p:nvSpPr>
          <p:cNvPr id="24" name="Picture Placeholder 6">
            <a:extLst>
              <a:ext uri="{FF2B5EF4-FFF2-40B4-BE49-F238E27FC236}">
                <a16:creationId xmlns:a16="http://schemas.microsoft.com/office/drawing/2014/main" id="{3C57D4FA-1216-4944-BBF6-C83155F9ED20}"/>
              </a:ext>
            </a:extLst>
          </p:cNvPr>
          <p:cNvSpPr>
            <a:spLocks noGrp="1" noChangeAspect="1"/>
          </p:cNvSpPr>
          <p:nvPr>
            <p:ph type="pic" sz="quarter" idx="24" hasCustomPrompt="1"/>
          </p:nvPr>
        </p:nvSpPr>
        <p:spPr>
          <a:xfrm>
            <a:off x="2960688" y="0"/>
            <a:ext cx="9235440" cy="3292475"/>
          </a:xfrm>
          <a:prstGeom prst="rect">
            <a:avLst/>
          </a:prstGeom>
        </p:spPr>
        <p:txBody>
          <a:bodyPr/>
          <a:lstStyle>
            <a:lvl1pPr marL="0" indent="0">
              <a:buNone/>
              <a:defRPr/>
            </a:lvl1pPr>
          </a:lstStyle>
          <a:p>
            <a:r>
              <a:rPr lang="en-US"/>
              <a:t>Horizontal image</a:t>
            </a:r>
          </a:p>
        </p:txBody>
      </p:sp>
      <p:sp>
        <p:nvSpPr>
          <p:cNvPr id="17" name="Text Placeholder 44">
            <a:extLst>
              <a:ext uri="{FF2B5EF4-FFF2-40B4-BE49-F238E27FC236}">
                <a16:creationId xmlns:a16="http://schemas.microsoft.com/office/drawing/2014/main" id="{7EE6957E-64E7-4044-BFE8-2BF3980E5126}"/>
              </a:ext>
            </a:extLst>
          </p:cNvPr>
          <p:cNvSpPr>
            <a:spLocks noGrp="1"/>
          </p:cNvSpPr>
          <p:nvPr>
            <p:ph type="body" sz="quarter" idx="18" hasCustomPrompt="1"/>
          </p:nvPr>
        </p:nvSpPr>
        <p:spPr>
          <a:xfrm>
            <a:off x="401737" y="2789717"/>
            <a:ext cx="2286000" cy="3292475"/>
          </a:xfrm>
          <a:prstGeom prst="rect">
            <a:avLst/>
          </a:prstGeom>
        </p:spPr>
        <p:txBody>
          <a:bodyPr lIns="0" tIns="0" rIns="0" bIns="0" anchor="b" anchorCtr="0"/>
          <a:lstStyle>
            <a:lvl1pPr marL="0" indent="0">
              <a:lnSpc>
                <a:spcPct val="100000"/>
              </a:lnSpc>
              <a:buNone/>
              <a:defRPr sz="1000" b="1" i="0" cap="all" baseline="0">
                <a:solidFill>
                  <a:schemeClr val="accent2"/>
                </a:solidFill>
                <a:latin typeface="Segoe UI Semibold" panose="020B0502040204020203" pitchFamily="34" charset="0"/>
                <a:cs typeface="Segoe UI Semibold" panose="020B0502040204020203" pitchFamily="34" charset="0"/>
              </a:defRPr>
            </a:lvl1pPr>
            <a:lvl2pPr>
              <a:spcBef>
                <a:spcPts val="0"/>
              </a:spcBef>
              <a:defRPr sz="1200"/>
            </a:lvl2pPr>
          </a:lstStyle>
          <a:p>
            <a:pPr lvl="0"/>
            <a:r>
              <a:rPr lang="en-US"/>
              <a:t>First</a:t>
            </a:r>
          </a:p>
          <a:p>
            <a:pPr lvl="1"/>
            <a:r>
              <a:rPr lang="en-US"/>
              <a:t>second</a:t>
            </a:r>
          </a:p>
        </p:txBody>
      </p:sp>
    </p:spTree>
    <p:extLst>
      <p:ext uri="{BB962C8B-B14F-4D97-AF65-F5344CB8AC3E}">
        <p14:creationId xmlns:p14="http://schemas.microsoft.com/office/powerpoint/2010/main" val="2285410938"/>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9412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41E784-F9AA-4F94-9CFD-D663B8CA369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3688" y="292100"/>
            <a:ext cx="2199424" cy="866849"/>
          </a:xfrm>
          <a:prstGeom prst="rect">
            <a:avLst/>
          </a:prstGeom>
        </p:spPr>
      </p:pic>
      <p:pic>
        <p:nvPicPr>
          <p:cNvPr id="10" name="Picture 9">
            <a:extLst>
              <a:ext uri="{FF2B5EF4-FFF2-40B4-BE49-F238E27FC236}">
                <a16:creationId xmlns:a16="http://schemas.microsoft.com/office/drawing/2014/main" id="{AE5B6A0A-6F0F-453A-A42A-7E0366FBF0F0}"/>
              </a:ext>
            </a:extLst>
          </p:cNvPr>
          <p:cNvPicPr>
            <a:picLocks noChangeAspect="1"/>
          </p:cNvPicPr>
          <p:nvPr userDrawn="1"/>
        </p:nvPicPr>
        <p:blipFill>
          <a:blip r:embed="rId3"/>
          <a:stretch>
            <a:fillRect/>
          </a:stretch>
        </p:blipFill>
        <p:spPr>
          <a:xfrm>
            <a:off x="9734550" y="6191664"/>
            <a:ext cx="306479" cy="252102"/>
          </a:xfrm>
          <a:prstGeom prst="rect">
            <a:avLst/>
          </a:prstGeom>
        </p:spPr>
      </p:pic>
      <p:pic>
        <p:nvPicPr>
          <p:cNvPr id="11" name="Picture 10">
            <a:extLst>
              <a:ext uri="{FF2B5EF4-FFF2-40B4-BE49-F238E27FC236}">
                <a16:creationId xmlns:a16="http://schemas.microsoft.com/office/drawing/2014/main" id="{0F9A7913-E690-4B58-948B-2AA75ADC2E47}"/>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34550" y="5765264"/>
            <a:ext cx="274320" cy="274320"/>
          </a:xfrm>
          <a:prstGeom prst="rect">
            <a:avLst/>
          </a:prstGeom>
        </p:spPr>
      </p:pic>
      <p:sp>
        <p:nvSpPr>
          <p:cNvPr id="12" name="Text Placeholder 18">
            <a:extLst>
              <a:ext uri="{FF2B5EF4-FFF2-40B4-BE49-F238E27FC236}">
                <a16:creationId xmlns:a16="http://schemas.microsoft.com/office/drawing/2014/main" id="{14FF84D4-A404-4699-834E-6D57BA9834B5}"/>
              </a:ext>
            </a:extLst>
          </p:cNvPr>
          <p:cNvSpPr>
            <a:spLocks noGrp="1"/>
          </p:cNvSpPr>
          <p:nvPr>
            <p:ph type="body" sz="quarter" idx="13" hasCustomPrompt="1"/>
          </p:nvPr>
        </p:nvSpPr>
        <p:spPr>
          <a:xfrm>
            <a:off x="10083800" y="5779314"/>
            <a:ext cx="1814513" cy="246221"/>
          </a:xfrm>
        </p:spPr>
        <p:txBody>
          <a:bodyPr anchor="ctr">
            <a:noAutofit/>
          </a:bodyPr>
          <a:lstStyle>
            <a:lvl1pPr marL="0" indent="0">
              <a:buNone/>
              <a:defRPr sz="1600"/>
            </a:lvl1pPr>
            <a:lvl5pPr>
              <a:defRPr/>
            </a:lvl5pPr>
          </a:lstStyle>
          <a:p>
            <a:pPr lvl="0"/>
            <a:r>
              <a:rPr lang="en-US"/>
              <a:t>/in/username</a:t>
            </a:r>
          </a:p>
        </p:txBody>
      </p:sp>
      <p:sp>
        <p:nvSpPr>
          <p:cNvPr id="13" name="Text Placeholder 18">
            <a:extLst>
              <a:ext uri="{FF2B5EF4-FFF2-40B4-BE49-F238E27FC236}">
                <a16:creationId xmlns:a16="http://schemas.microsoft.com/office/drawing/2014/main" id="{390218F0-E298-4B03-8F62-25C4B9502A7C}"/>
              </a:ext>
            </a:extLst>
          </p:cNvPr>
          <p:cNvSpPr>
            <a:spLocks noGrp="1"/>
          </p:cNvSpPr>
          <p:nvPr>
            <p:ph type="body" sz="quarter" idx="14" hasCustomPrompt="1"/>
          </p:nvPr>
        </p:nvSpPr>
        <p:spPr>
          <a:xfrm>
            <a:off x="10083800" y="6194605"/>
            <a:ext cx="1814513" cy="246221"/>
          </a:xfrm>
        </p:spPr>
        <p:txBody>
          <a:bodyPr anchor="ctr">
            <a:noAutofit/>
          </a:bodyPr>
          <a:lstStyle>
            <a:lvl1pPr marL="0" indent="0">
              <a:buNone/>
              <a:defRPr sz="1600"/>
            </a:lvl1pPr>
            <a:lvl5pPr>
              <a:defRPr/>
            </a:lvl5pPr>
          </a:lstStyle>
          <a:p>
            <a:pPr lvl="0"/>
            <a:r>
              <a:rPr lang="en-US"/>
              <a:t>@username</a:t>
            </a:r>
          </a:p>
        </p:txBody>
      </p:sp>
      <p:sp>
        <p:nvSpPr>
          <p:cNvPr id="14" name="Picture Placeholder 21">
            <a:extLst>
              <a:ext uri="{FF2B5EF4-FFF2-40B4-BE49-F238E27FC236}">
                <a16:creationId xmlns:a16="http://schemas.microsoft.com/office/drawing/2014/main" id="{152014CA-1055-4E5F-AD11-E4D2B8FBEB4C}"/>
              </a:ext>
            </a:extLst>
          </p:cNvPr>
          <p:cNvSpPr>
            <a:spLocks noGrp="1"/>
          </p:cNvSpPr>
          <p:nvPr>
            <p:ph type="pic" sz="quarter" idx="15" hasCustomPrompt="1"/>
          </p:nvPr>
        </p:nvSpPr>
        <p:spPr>
          <a:xfrm>
            <a:off x="9734550" y="585788"/>
            <a:ext cx="1874838" cy="757237"/>
          </a:xfrm>
        </p:spPr>
        <p:txBody>
          <a:bodyPr anchor="ctr">
            <a:noAutofit/>
          </a:bodyPr>
          <a:lstStyle>
            <a:lvl1pPr marL="0" indent="0" algn="ctr">
              <a:buNone/>
              <a:defRPr sz="1600"/>
            </a:lvl1pPr>
          </a:lstStyle>
          <a:p>
            <a:r>
              <a:rPr lang="en-US"/>
              <a:t>Company logo</a:t>
            </a:r>
          </a:p>
        </p:txBody>
      </p:sp>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437291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8861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1516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42630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8929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5202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0615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053189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980030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3596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76886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3"/>
            <a:ext cx="4158362" cy="1107996"/>
          </a:xfrm>
        </p:spPr>
        <p:txBody>
          <a:bodyPr anchor="b"/>
          <a:lstStyle>
            <a:lvl1pPr algn="l">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06707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4"/>
            <a:ext cx="4159950" cy="1107996"/>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99682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4"/>
          </a:xfrm>
        </p:spPr>
        <p:txBody>
          <a:bodyPr anchor="t"/>
          <a:lstStyle>
            <a:lvl1pPr algn="l">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528394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26786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34913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80879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12193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212415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54943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4770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92168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09399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008957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73148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903230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98037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17695104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1138115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3243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90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689773-7151-4E21-8F9C-706D62718CC6}"/>
              </a:ext>
            </a:extLst>
          </p:cNvPr>
          <p:cNvPicPr>
            <a:picLocks noChangeAspect="1"/>
          </p:cNvPicPr>
          <p:nvPr userDrawn="1"/>
        </p:nvPicPr>
        <p:blipFill rotWithShape="1">
          <a:blip r:embed="rId2"/>
          <a:srcRect l="249" t="5745"/>
          <a:stretch/>
        </p:blipFill>
        <p:spPr>
          <a:xfrm rot="10800000">
            <a:off x="3897290" y="0"/>
            <a:ext cx="8294710" cy="6858000"/>
          </a:xfrm>
          <a:prstGeom prst="rect">
            <a:avLst/>
          </a:prstGeom>
        </p:spPr>
      </p:pic>
      <p:cxnSp>
        <p:nvCxnSpPr>
          <p:cNvPr id="4" name="Straight Connector 3">
            <a:extLst>
              <a:ext uri="{FF2B5EF4-FFF2-40B4-BE49-F238E27FC236}">
                <a16:creationId xmlns:a16="http://schemas.microsoft.com/office/drawing/2014/main" id="{B31725ED-12E7-40CE-88D0-B69A3A8D84DE}"/>
              </a:ext>
            </a:extLst>
          </p:cNvPr>
          <p:cNvCxnSpPr>
            <a:cxnSpLocks/>
          </p:cNvCxnSpPr>
          <p:nvPr userDrawn="1"/>
        </p:nvCxnSpPr>
        <p:spPr>
          <a:xfrm>
            <a:off x="6319810" y="0"/>
            <a:ext cx="2659090" cy="685800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423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4423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868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6543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22621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lgn="l">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363034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313117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lgn="l">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0116910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C0E37A-D191-40E8-A39F-9EA0CC4A6C11}"/>
              </a:ext>
            </a:extLst>
          </p:cNvPr>
          <p:cNvPicPr>
            <a:picLocks/>
          </p:cNvPicPr>
          <p:nvPr userDrawn="1"/>
        </p:nvPicPr>
        <p:blipFill rotWithShape="1">
          <a:blip r:embed="rId2" cstate="email">
            <a:extLst>
              <a:ext uri="{28A0092B-C50C-407E-A947-70E740481C1C}">
                <a14:useLocalDpi xmlns:a14="http://schemas.microsoft.com/office/drawing/2010/main"/>
              </a:ext>
            </a:extLst>
          </a:blip>
          <a:srcRect t="133" b="-1"/>
          <a:stretch/>
        </p:blipFill>
        <p:spPr>
          <a:xfrm>
            <a:off x="0" y="0"/>
            <a:ext cx="12192000" cy="6858000"/>
          </a:xfrm>
          <a:prstGeom prst="rect">
            <a:avLst/>
          </a:prstGeom>
        </p:spPr>
      </p:pic>
      <p:pic>
        <p:nvPicPr>
          <p:cNvPr id="7" name="Picture 6">
            <a:extLst>
              <a:ext uri="{FF2B5EF4-FFF2-40B4-BE49-F238E27FC236}">
                <a16:creationId xmlns:a16="http://schemas.microsoft.com/office/drawing/2014/main" id="{E8B65F8E-2220-EC74-9E6A-CE371E1E9555}"/>
              </a:ext>
            </a:extLst>
          </p:cNvPr>
          <p:cNvPicPr>
            <a:picLocks noChangeAspect="1"/>
          </p:cNvPicPr>
          <p:nvPr userDrawn="1"/>
        </p:nvPicPr>
        <p:blipFill>
          <a:blip r:embed="rId3"/>
          <a:stretch>
            <a:fillRect/>
          </a:stretch>
        </p:blipFill>
        <p:spPr>
          <a:xfrm>
            <a:off x="297015" y="296427"/>
            <a:ext cx="1948792" cy="872594"/>
          </a:xfrm>
          <a:prstGeom prst="rect">
            <a:avLst/>
          </a:prstGeom>
        </p:spPr>
      </p:pic>
      <p:pic>
        <p:nvPicPr>
          <p:cNvPr id="5" name="Picture 4">
            <a:extLst>
              <a:ext uri="{FF2B5EF4-FFF2-40B4-BE49-F238E27FC236}">
                <a16:creationId xmlns:a16="http://schemas.microsoft.com/office/drawing/2014/main" id="{5BF3A847-8BB7-00E8-BDDE-5566DB3F03B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505576" y="2634342"/>
            <a:ext cx="3081791" cy="1949233"/>
          </a:xfrm>
          <a:prstGeom prst="rect">
            <a:avLst/>
          </a:prstGeom>
        </p:spPr>
      </p:pic>
    </p:spTree>
    <p:extLst>
      <p:ext uri="{BB962C8B-B14F-4D97-AF65-F5344CB8AC3E}">
        <p14:creationId xmlns:p14="http://schemas.microsoft.com/office/powerpoint/2010/main" val="4160425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8671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93666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91800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65423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675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6018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106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12454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002523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15743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807131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90053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8398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0012448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380991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0455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86313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502269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99182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23314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cstate="email">
              <a:extLst>
                <a:ext uri="{28A0092B-C50C-407E-A947-70E740481C1C}">
                  <a14:useLocalDpi xmlns:a14="http://schemas.microsoft.com/office/drawing/2010/main"/>
                </a:ext>
              </a:extLst>
            </a:blip>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393556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142301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891284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444754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cstate="email">
              <a:extLst>
                <a:ext uri="{28A0092B-C50C-407E-A947-70E740481C1C}">
                  <a14:useLocalDpi xmlns:a14="http://schemas.microsoft.com/office/drawing/2010/main"/>
                </a:ext>
              </a:extLst>
            </a:blip>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454244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734069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81817"/>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30985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90699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12235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453531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06582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4294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5255198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email">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0129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16221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889486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B0A1C6E1-5E25-45AB-BA01-27CDC7E14CEE}"/>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AB2A17-4165-4589-BAC3-6D1AD5AEDD60}"/>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defPPr>
              <a:defRPr lang="en-US"/>
            </a:defPPr>
            <a:lvl1pPr defTabSz="914330">
              <a:defRPr sz="1600">
                <a:solidFill>
                  <a:srgbClr val="FFFFFF"/>
                </a:solidFill>
                <a:latin typeface="Segoe UI"/>
              </a:defRPr>
            </a:lvl1pPr>
          </a:lstStyle>
          <a:p>
            <a:pPr lvl="0"/>
            <a:endParaRPr lang="en-US"/>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Tree>
    <p:extLst>
      <p:ext uri="{BB962C8B-B14F-4D97-AF65-F5344CB8AC3E}">
        <p14:creationId xmlns:p14="http://schemas.microsoft.com/office/powerpoint/2010/main" val="10495347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92">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77546283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173155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81399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38023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35619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129800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1429155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585738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4725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7541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7595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08776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A9951252-47D0-4747-8692-1D9F8A5F507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067022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6465889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228600" y="73152"/>
            <a:ext cx="11018520" cy="430887"/>
          </a:xfrm>
        </p:spPr>
        <p:txBody>
          <a:bodyPr/>
          <a:lstStyle>
            <a:lvl1pPr>
              <a:defRPr sz="2800"/>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228600" y="1797533"/>
            <a:ext cx="11018838" cy="4477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23">
            <a:extLst>
              <a:ext uri="{FF2B5EF4-FFF2-40B4-BE49-F238E27FC236}">
                <a16:creationId xmlns:a16="http://schemas.microsoft.com/office/drawing/2014/main" id="{723A0537-EC5A-4C83-B945-47409FBF89BC}"/>
              </a:ext>
            </a:extLst>
          </p:cNvPr>
          <p:cNvSpPr>
            <a:spLocks noGrp="1"/>
          </p:cNvSpPr>
          <p:nvPr>
            <p:ph type="body" sz="quarter" idx="19"/>
          </p:nvPr>
        </p:nvSpPr>
        <p:spPr>
          <a:xfrm>
            <a:off x="228600" y="504838"/>
            <a:ext cx="11017250" cy="307777"/>
          </a:xfrm>
        </p:spPr>
        <p:txBody>
          <a:bodyPr/>
          <a:lstStyle>
            <a:lvl1pPr marL="0" indent="0" algn="l" defTabSz="914400" rtl="0" eaLnBrk="1" latinLnBrk="0" hangingPunct="1">
              <a:buNone/>
              <a:defRPr lang="en-US" sz="2000" b="0" kern="1200" dirty="0" smtClean="0">
                <a:solidFill>
                  <a:schemeClr val="tx1"/>
                </a:solidFill>
                <a:latin typeface="+mn-lt"/>
                <a:ea typeface="+mn-ea"/>
                <a:cs typeface="+mn-cs"/>
              </a:defRPr>
            </a:lvl1pPr>
            <a:lvl2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2pPr>
            <a:lvl3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3pPr>
            <a:lvl4pPr marL="0" indent="0" algn="l" defTabSz="914400" rtl="0" eaLnBrk="1" latinLnBrk="0" hangingPunct="1">
              <a:buNone/>
              <a:defRPr lang="en-US" sz="2400" b="1" kern="1200" dirty="0" smtClean="0">
                <a:gradFill>
                  <a:gsLst>
                    <a:gs pos="2917">
                      <a:schemeClr val="accent1"/>
                    </a:gs>
                    <a:gs pos="100000">
                      <a:schemeClr val="accent1"/>
                    </a:gs>
                  </a:gsLst>
                  <a:lin ang="5400000" scaled="0"/>
                </a:gradFill>
                <a:latin typeface="+mj-lt"/>
                <a:ea typeface="+mn-ea"/>
                <a:cs typeface="+mn-cs"/>
              </a:defRPr>
            </a:lvl4pPr>
            <a:lvl5pPr marL="0" indent="0" algn="l" defTabSz="914400" rtl="0" eaLnBrk="1" latinLnBrk="0" hangingPunct="1">
              <a:buNone/>
              <a:defRPr lang="en-US" sz="2400" b="1" kern="1200" dirty="0">
                <a:gradFill>
                  <a:gsLst>
                    <a:gs pos="2917">
                      <a:schemeClr val="accent1"/>
                    </a:gs>
                    <a:gs pos="100000">
                      <a:schemeClr val="accent1"/>
                    </a:gs>
                  </a:gsLst>
                  <a:lin ang="5400000" scaled="0"/>
                </a:gradFill>
                <a:latin typeface="+mj-lt"/>
                <a:ea typeface="+mn-ea"/>
                <a:cs typeface="+mn-cs"/>
              </a:defRPr>
            </a:lvl5pPr>
          </a:lstStyle>
          <a:p>
            <a:pPr lvl="0"/>
            <a:r>
              <a:rPr lang="en-US"/>
              <a:t>Click to edit Master text style</a:t>
            </a:r>
          </a:p>
        </p:txBody>
      </p:sp>
      <p:sp>
        <p:nvSpPr>
          <p:cNvPr id="6" name="TextBox 5">
            <a:extLst>
              <a:ext uri="{FF2B5EF4-FFF2-40B4-BE49-F238E27FC236}">
                <a16:creationId xmlns:a16="http://schemas.microsoft.com/office/drawing/2014/main" id="{9BB69A1C-4F67-4404-8851-6B7E89865F5F}"/>
              </a:ext>
            </a:extLst>
          </p:cNvPr>
          <p:cNvSpPr txBox="1"/>
          <p:nvPr userDrawn="1"/>
        </p:nvSpPr>
        <p:spPr>
          <a:xfrm>
            <a:off x="4084320" y="6554335"/>
            <a:ext cx="4023360"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 / </a:t>
            </a:r>
            <a:r>
              <a:rPr kumimoji="0" lang="en-US" sz="800" b="1" i="0" u="none" strike="noStrike" kern="1200" cap="none" spc="0" normalizeH="0" baseline="0" noProof="0">
                <a:ln>
                  <a:noFill/>
                </a:ln>
                <a:solidFill>
                  <a:srgbClr val="000000"/>
                </a:solidFill>
                <a:effectLst/>
                <a:uLnTx/>
                <a:uFillTx/>
                <a:latin typeface="Segoe UI"/>
                <a:ea typeface="+mn-ea"/>
                <a:cs typeface="+mn-cs"/>
              </a:rPr>
              <a:t>FOR INTERNAL USE </a:t>
            </a:r>
            <a:r>
              <a:rPr kumimoji="0" lang="en-US" sz="800" b="0" i="0" u="none" strike="noStrike" kern="1200" cap="none" spc="0" normalizeH="0" baseline="0" noProof="0">
                <a:ln>
                  <a:noFill/>
                </a:ln>
                <a:solidFill>
                  <a:srgbClr val="000000"/>
                </a:solidFill>
                <a:effectLst/>
                <a:uLnTx/>
                <a:uFillTx/>
                <a:latin typeface="Segoe UI"/>
                <a:ea typeface="+mn-ea"/>
                <a:cs typeface="+mn-cs"/>
              </a:rPr>
              <a:t>ONLY</a:t>
            </a:r>
          </a:p>
        </p:txBody>
      </p:sp>
    </p:spTree>
    <p:extLst>
      <p:ext uri="{BB962C8B-B14F-4D97-AF65-F5344CB8AC3E}">
        <p14:creationId xmlns:p14="http://schemas.microsoft.com/office/powerpoint/2010/main" val="22796442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7848B-75E1-C908-12EC-D0E2D32788AB}"/>
              </a:ext>
            </a:extLst>
          </p:cNvPr>
          <p:cNvSpPr>
            <a:spLocks noGrp="1"/>
          </p:cNvSpPr>
          <p:nvPr>
            <p:ph type="title"/>
          </p:nvPr>
        </p:nvSpPr>
        <p:spPr/>
        <p:txBody>
          <a:bodyPr/>
          <a:lstStyle/>
          <a:p>
            <a:r>
              <a:rPr lang="en-US"/>
              <a:t>Click to edit Master title style</a:t>
            </a:r>
            <a:endParaRPr lang="en-AU"/>
          </a:p>
        </p:txBody>
      </p:sp>
      <p:sp>
        <p:nvSpPr>
          <p:cNvPr id="3" name="Content Placeholder 2">
            <a:extLst>
              <a:ext uri="{FF2B5EF4-FFF2-40B4-BE49-F238E27FC236}">
                <a16:creationId xmlns:a16="http://schemas.microsoft.com/office/drawing/2014/main" id="{CB0ECA0A-5325-D97C-F556-2A5DB511E1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a:extLst>
              <a:ext uri="{FF2B5EF4-FFF2-40B4-BE49-F238E27FC236}">
                <a16:creationId xmlns:a16="http://schemas.microsoft.com/office/drawing/2014/main" id="{60045809-0B1D-E744-431F-2A40FC9556E0}"/>
              </a:ext>
            </a:extLst>
          </p:cNvPr>
          <p:cNvSpPr>
            <a:spLocks noGrp="1"/>
          </p:cNvSpPr>
          <p:nvPr>
            <p:ph type="dt" sz="half" idx="10"/>
          </p:nvPr>
        </p:nvSpPr>
        <p:spPr/>
        <p:txBody>
          <a:bodyPr/>
          <a:lstStyle/>
          <a:p>
            <a:fld id="{C867E50E-B020-4916-947A-67FCE6F7A078}" type="datetimeFigureOut">
              <a:rPr lang="en-AU" smtClean="0"/>
              <a:t>2/03/2023</a:t>
            </a:fld>
            <a:endParaRPr lang="en-AU"/>
          </a:p>
        </p:txBody>
      </p:sp>
      <p:sp>
        <p:nvSpPr>
          <p:cNvPr id="5" name="Footer Placeholder 4">
            <a:extLst>
              <a:ext uri="{FF2B5EF4-FFF2-40B4-BE49-F238E27FC236}">
                <a16:creationId xmlns:a16="http://schemas.microsoft.com/office/drawing/2014/main" id="{ACEFAAAC-9C23-BC06-D304-2F0D2C65EF9F}"/>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40AD104B-54C3-B28D-4FF2-0A814BC39DB9}"/>
              </a:ext>
            </a:extLst>
          </p:cNvPr>
          <p:cNvSpPr>
            <a:spLocks noGrp="1"/>
          </p:cNvSpPr>
          <p:nvPr>
            <p:ph type="sldNum" sz="quarter" idx="12"/>
          </p:nvPr>
        </p:nvSpPr>
        <p:spPr/>
        <p:txBody>
          <a:bodyPr/>
          <a:lstStyle/>
          <a:p>
            <a:fld id="{4EB09B63-8F07-47D6-9D2D-017FBB95BFA4}" type="slidenum">
              <a:rPr lang="en-AU" smtClean="0"/>
              <a:t>‹#›</a:t>
            </a:fld>
            <a:endParaRPr lang="en-AU"/>
          </a:p>
        </p:txBody>
      </p:sp>
    </p:spTree>
    <p:extLst>
      <p:ext uri="{BB962C8B-B14F-4D97-AF65-F5344CB8AC3E}">
        <p14:creationId xmlns:p14="http://schemas.microsoft.com/office/powerpoint/2010/main" val="209703078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880DD4-DCE2-080D-E2BB-98B59F8277D3}"/>
              </a:ext>
              <a:ext uri="{C183D7F6-B498-43B3-948B-1728B52AA6E4}">
                <adec:decorative xmlns:adec="http://schemas.microsoft.com/office/drawing/2017/decorative" val="1"/>
              </a:ext>
            </a:extLst>
          </p:cNvPr>
          <p:cNvPicPr>
            <a:picLocks noChangeAspect="1"/>
          </p:cNvPicPr>
          <p:nvPr userDrawn="1"/>
        </p:nvPicPr>
        <p:blipFill rotWithShape="1">
          <a:blip r:embed="rId2"/>
          <a:srcRect l="187" t="315" r="281" b="201"/>
          <a:stretch/>
        </p:blipFill>
        <p:spPr>
          <a:xfrm>
            <a:off x="0" y="0"/>
            <a:ext cx="12192000" cy="6858000"/>
          </a:xfrm>
          <a:prstGeom prst="rect">
            <a:avLst/>
          </a:prstGeom>
        </p:spPr>
      </p:pic>
      <p:pic>
        <p:nvPicPr>
          <p:cNvPr id="4" name="Graphic 11">
            <a:extLst>
              <a:ext uri="{FF2B5EF4-FFF2-40B4-BE49-F238E27FC236}">
                <a16:creationId xmlns:a16="http://schemas.microsoft.com/office/drawing/2014/main" id="{C25D9C34-698E-6CFF-6AFC-60C2443CCA3B}"/>
              </a:ext>
            </a:extLst>
          </p:cNvPr>
          <p:cNvPicPr>
            <a:picLocks noChangeAspect="1"/>
          </p:cNvPicPr>
          <p:nvPr userDrawn="1"/>
        </p:nvPicPr>
        <p:blipFill>
          <a:blip r:embed="rId3"/>
          <a:srcRect/>
          <a:stretch/>
        </p:blipFill>
        <p:spPr>
          <a:xfrm>
            <a:off x="-127918" y="1721222"/>
            <a:ext cx="5215674" cy="2958353"/>
          </a:xfrm>
          <a:prstGeom prst="rect">
            <a:avLst/>
          </a:prstGeom>
        </p:spPr>
      </p:pic>
      <p:pic>
        <p:nvPicPr>
          <p:cNvPr id="5" name="MS logo white - EMF" descr="Microsoft logo white text version">
            <a:extLst>
              <a:ext uri="{FF2B5EF4-FFF2-40B4-BE49-F238E27FC236}">
                <a16:creationId xmlns:a16="http://schemas.microsoft.com/office/drawing/2014/main" id="{A59D9057-AB20-B6A4-B687-74A02BCBBACF}"/>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184718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8705030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0078D4"/>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13" name="MS logo gray - EMF" descr="Microsoft logo, gray text version">
            <a:extLst>
              <a:ext uri="{FF2B5EF4-FFF2-40B4-BE49-F238E27FC236}">
                <a16:creationId xmlns:a16="http://schemas.microsoft.com/office/drawing/2014/main" id="{CDFE8FF8-5A1C-3A50-B2A3-C6FF6C67CFD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09471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73938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07254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09340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37598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91130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10307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77515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3661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192728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82254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826757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859030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854175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33613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584939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7598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94351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4650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862383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1326288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421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706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419274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680827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29143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662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23690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249687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8208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103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11099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8887503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73639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73582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43426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Key Dates Layout">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6689" y="2948801"/>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1" y="4781629"/>
            <a:ext cx="12185311"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err="1">
              <a:solidFill>
                <a:srgbClr val="FFFFFF"/>
              </a:soli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userDrawn="1">
            <p:ph type="title"/>
          </p:nvPr>
        </p:nvSpPr>
        <p:spPr>
          <a:xfrm>
            <a:off x="588263" y="457200"/>
            <a:ext cx="6957756" cy="553998"/>
          </a:xfrm>
        </p:spPr>
        <p:txBody>
          <a:bodyPr/>
          <a:lstStyle/>
          <a:p>
            <a:r>
              <a:rPr lang="en-US"/>
              <a:t>Click to edit Master title style</a:t>
            </a: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rgbClr val="0078D4"/>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rgbClr val="F4364C"/>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rgbClr val="8DE971"/>
          </a:solidFill>
        </p:spPr>
        <p:txBody>
          <a:bodyPr wrap="square" lIns="288000" tIns="144000" rIns="288000" bIns="144000" rtlCol="0">
            <a:noAutofit/>
          </a:bodyPr>
          <a:lstStyle/>
          <a:p>
            <a:pPr defTabSz="914330">
              <a:defRPr/>
            </a:pPr>
            <a:endParaRPr lang="en-US" sz="1600">
              <a:latin typeface="Segoe UI"/>
            </a:endParaRP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Design and art direction</a:t>
            </a: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marL="0" algn="l" defTabSz="914330" rtl="0" eaLnBrk="1" latinLnBrk="0" hangingPunct="1">
              <a:defRPr/>
            </a:pPr>
            <a:r>
              <a:rPr lang="en-US" sz="2400" kern="1200">
                <a:solidFill>
                  <a:srgbClr val="0078D4"/>
                </a:solidFill>
                <a:latin typeface="Segoe UI Semibold"/>
                <a:ea typeface="+mn-ea"/>
                <a:cs typeface="+mn-cs"/>
              </a:rPr>
              <a:t>Production</a:t>
            </a:r>
          </a:p>
        </p:txBody>
      </p:sp>
    </p:spTree>
    <p:extLst>
      <p:ext uri="{BB962C8B-B14F-4D97-AF65-F5344CB8AC3E}">
        <p14:creationId xmlns:p14="http://schemas.microsoft.com/office/powerpoint/2010/main" val="13725879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7186041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95966143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0608466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27835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3854393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0791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9197501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9213997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4"/>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67268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343775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85625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44013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419429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5962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54494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22" name="TextBox 21">
            <a:extLst>
              <a:ext uri="{FF2B5EF4-FFF2-40B4-BE49-F238E27FC236}">
                <a16:creationId xmlns:a16="http://schemas.microsoft.com/office/drawing/2014/main" id="{E3E3A151-8E75-4830-8C1A-FB6A5DE4F34B}"/>
              </a:ext>
            </a:extLst>
          </p:cNvPr>
          <p:cNvSpPr txBox="1"/>
          <p:nvPr userDrawn="1"/>
        </p:nvSpPr>
        <p:spPr>
          <a:xfrm>
            <a:off x="8125691" y="6488668"/>
            <a:ext cx="4568536"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F26BC5B6-D307-4A24-8B3E-AA09DB8D5712}"/>
              </a:ext>
            </a:extLst>
          </p:cNvPr>
          <p:cNvSpPr>
            <a:spLocks noGrp="1"/>
          </p:cNvSpPr>
          <p:nvPr>
            <p:ph type="title"/>
          </p:nvPr>
        </p:nvSpPr>
        <p:spPr>
          <a:xfrm>
            <a:off x="519832" y="2413337"/>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B8B3534C-DFC0-4098-9945-D069FFF5FA3C}"/>
              </a:ext>
            </a:extLst>
          </p:cNvPr>
          <p:cNvSpPr>
            <a:spLocks noGrp="1"/>
          </p:cNvSpPr>
          <p:nvPr>
            <p:ph type="body" sz="quarter" idx="10"/>
          </p:nvPr>
        </p:nvSpPr>
        <p:spPr>
          <a:xfrm>
            <a:off x="873125" y="4572000"/>
            <a:ext cx="3130550" cy="11826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06194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6774391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443B1FC-361E-4F93-8731-B37AB9046FA0}"/>
              </a:ext>
              <a:ext uri="{C183D7F6-B498-43B3-948B-1728B52AA6E4}">
                <adec:decorative xmlns:adec="http://schemas.microsoft.com/office/drawing/2017/decorative" val="1"/>
              </a:ext>
            </a:extLst>
          </p:cNvPr>
          <p:cNvSpPr/>
          <p:nvPr userDrawn="1"/>
        </p:nvSpPr>
        <p:spPr bwMode="auto">
          <a:xfrm>
            <a:off x="65626" y="484558"/>
            <a:ext cx="12109285" cy="1028766"/>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231DD15D-487E-4B03-B578-03C5597389D7}"/>
              </a:ext>
              <a:ext uri="{C183D7F6-B498-43B3-948B-1728B52AA6E4}">
                <adec:decorative xmlns:adec="http://schemas.microsoft.com/office/drawing/2017/decorative" val="1"/>
              </a:ext>
            </a:extLst>
          </p:cNvPr>
          <p:cNvSpPr/>
          <p:nvPr userDrawn="1"/>
        </p:nvSpPr>
        <p:spPr bwMode="auto">
          <a:xfrm>
            <a:off x="0" y="-20997"/>
            <a:ext cx="12192001" cy="1558847"/>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Tree>
    <p:extLst>
      <p:ext uri="{BB962C8B-B14F-4D97-AF65-F5344CB8AC3E}">
        <p14:creationId xmlns:p14="http://schemas.microsoft.com/office/powerpoint/2010/main" val="25071812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943466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FAF6194-5ADC-4533-9B70-34866303573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FA543D5C-0199-46D8-B4E8-DB4F9A2D3AA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Tree>
    <p:extLst>
      <p:ext uri="{BB962C8B-B14F-4D97-AF65-F5344CB8AC3E}">
        <p14:creationId xmlns:p14="http://schemas.microsoft.com/office/powerpoint/2010/main" val="36562376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4" name="MASK">
            <a:extLst>
              <a:ext uri="{FF2B5EF4-FFF2-40B4-BE49-F238E27FC236}">
                <a16:creationId xmlns:a16="http://schemas.microsoft.com/office/drawing/2014/main" id="{0926BB56-7732-442B-A2FF-F9F20022AFDB}"/>
              </a:ext>
            </a:extLst>
          </p:cNvPr>
          <p:cNvSpPr/>
          <p:nvPr userDrawn="1"/>
        </p:nvSpPr>
        <p:spPr bwMode="auto">
          <a:xfrm>
            <a:off x="-6210" y="1559877"/>
            <a:ext cx="12182167" cy="5298123"/>
          </a:xfrm>
          <a:custGeom>
            <a:avLst/>
            <a:gdLst>
              <a:gd name="connsiteX0" fmla="*/ 5722653 w 12182167"/>
              <a:gd name="connsiteY0" fmla="*/ 908744 h 5298123"/>
              <a:gd name="connsiteX1" fmla="*/ 4800482 w 12182167"/>
              <a:gd name="connsiteY1" fmla="*/ 1082299 h 5298123"/>
              <a:gd name="connsiteX2" fmla="*/ 4181384 w 12182167"/>
              <a:gd name="connsiteY2" fmla="*/ 1460492 h 5298123"/>
              <a:gd name="connsiteX3" fmla="*/ 3684033 w 12182167"/>
              <a:gd name="connsiteY3" fmla="*/ 2082181 h 5298123"/>
              <a:gd name="connsiteX4" fmla="*/ 3891263 w 12182167"/>
              <a:gd name="connsiteY4" fmla="*/ 3180497 h 5298123"/>
              <a:gd name="connsiteX5" fmla="*/ 4492228 w 12182167"/>
              <a:gd name="connsiteY5" fmla="*/ 3514654 h 5298123"/>
              <a:gd name="connsiteX6" fmla="*/ 5098374 w 12182167"/>
              <a:gd name="connsiteY6" fmla="*/ 3708932 h 5298123"/>
              <a:gd name="connsiteX7" fmla="*/ 5559460 w 12182167"/>
              <a:gd name="connsiteY7" fmla="*/ 3540558 h 5298123"/>
              <a:gd name="connsiteX8" fmla="*/ 5937654 w 12182167"/>
              <a:gd name="connsiteY8" fmla="*/ 3587185 h 5298123"/>
              <a:gd name="connsiteX9" fmla="*/ 6227775 w 12182167"/>
              <a:gd name="connsiteY9" fmla="*/ 3947246 h 5298123"/>
              <a:gd name="connsiteX10" fmla="*/ 6631872 w 12182167"/>
              <a:gd name="connsiteY10" fmla="*/ 3752968 h 5298123"/>
              <a:gd name="connsiteX11" fmla="*/ 7276874 w 12182167"/>
              <a:gd name="connsiteY11" fmla="*/ 3444715 h 5298123"/>
              <a:gd name="connsiteX12" fmla="*/ 7787176 w 12182167"/>
              <a:gd name="connsiteY12" fmla="*/ 3574233 h 5298123"/>
              <a:gd name="connsiteX13" fmla="*/ 8033261 w 12182167"/>
              <a:gd name="connsiteY13" fmla="*/ 3460257 h 5298123"/>
              <a:gd name="connsiteX14" fmla="*/ 8224949 w 12182167"/>
              <a:gd name="connsiteY14" fmla="*/ 3128690 h 5298123"/>
              <a:gd name="connsiteX15" fmla="*/ 8082478 w 12182167"/>
              <a:gd name="connsiteY15" fmla="*/ 2835978 h 5298123"/>
              <a:gd name="connsiteX16" fmla="*/ 8240491 w 12182167"/>
              <a:gd name="connsiteY16" fmla="*/ 2468146 h 5298123"/>
              <a:gd name="connsiteX17" fmla="*/ 7805309 w 12182167"/>
              <a:gd name="connsiteY17" fmla="*/ 1792060 h 5298123"/>
              <a:gd name="connsiteX18" fmla="*/ 7463380 w 12182167"/>
              <a:gd name="connsiteY18" fmla="*/ 1470854 h 5298123"/>
              <a:gd name="connsiteX19" fmla="*/ 6950488 w 12182167"/>
              <a:gd name="connsiteY19" fmla="*/ 1118564 h 5298123"/>
              <a:gd name="connsiteX20" fmla="*/ 6538619 w 12182167"/>
              <a:gd name="connsiteY20" fmla="*/ 932057 h 5298123"/>
              <a:gd name="connsiteX21" fmla="*/ 0 w 12182167"/>
              <a:gd name="connsiteY21" fmla="*/ 0 h 5298123"/>
              <a:gd name="connsiteX22" fmla="*/ 12182167 w 12182167"/>
              <a:gd name="connsiteY22" fmla="*/ 0 h 5298123"/>
              <a:gd name="connsiteX23" fmla="*/ 12182167 w 12182167"/>
              <a:gd name="connsiteY23" fmla="*/ 5298123 h 5298123"/>
              <a:gd name="connsiteX24" fmla="*/ 0 w 12182167"/>
              <a:gd name="connsiteY24" fmla="*/ 5298123 h 5298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82167" h="5298123">
                <a:moveTo>
                  <a:pt x="5722653" y="908744"/>
                </a:moveTo>
                <a:lnTo>
                  <a:pt x="4800482" y="1082299"/>
                </a:lnTo>
                <a:lnTo>
                  <a:pt x="4181384" y="1460492"/>
                </a:lnTo>
                <a:lnTo>
                  <a:pt x="3684033" y="2082181"/>
                </a:lnTo>
                <a:lnTo>
                  <a:pt x="3891263" y="3180497"/>
                </a:lnTo>
                <a:lnTo>
                  <a:pt x="4492228" y="3514654"/>
                </a:lnTo>
                <a:lnTo>
                  <a:pt x="5098374" y="3708932"/>
                </a:lnTo>
                <a:lnTo>
                  <a:pt x="5559460" y="3540558"/>
                </a:lnTo>
                <a:lnTo>
                  <a:pt x="5937654" y="3587185"/>
                </a:lnTo>
                <a:lnTo>
                  <a:pt x="6227775" y="3947246"/>
                </a:lnTo>
                <a:lnTo>
                  <a:pt x="6631872" y="3752968"/>
                </a:lnTo>
                <a:lnTo>
                  <a:pt x="7276874" y="3444715"/>
                </a:lnTo>
                <a:lnTo>
                  <a:pt x="7787176" y="3574233"/>
                </a:lnTo>
                <a:lnTo>
                  <a:pt x="8033261" y="3460257"/>
                </a:lnTo>
                <a:lnTo>
                  <a:pt x="8224949" y="3128690"/>
                </a:lnTo>
                <a:lnTo>
                  <a:pt x="8082478" y="2835978"/>
                </a:lnTo>
                <a:lnTo>
                  <a:pt x="8240491" y="2468146"/>
                </a:lnTo>
                <a:lnTo>
                  <a:pt x="7805309" y="1792060"/>
                </a:lnTo>
                <a:lnTo>
                  <a:pt x="7463380" y="1470854"/>
                </a:lnTo>
                <a:lnTo>
                  <a:pt x="6950488" y="1118564"/>
                </a:lnTo>
                <a:lnTo>
                  <a:pt x="6538619" y="932057"/>
                </a:lnTo>
                <a:close/>
                <a:moveTo>
                  <a:pt x="0" y="0"/>
                </a:moveTo>
                <a:lnTo>
                  <a:pt x="12182167" y="0"/>
                </a:lnTo>
                <a:lnTo>
                  <a:pt x="12182167" y="5298123"/>
                </a:lnTo>
                <a:lnTo>
                  <a:pt x="0" y="5298123"/>
                </a:lnTo>
                <a:close/>
              </a:path>
            </a:pathLst>
          </a:cu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3" name="BLUE TITLE LINE">
            <a:extLst>
              <a:ext uri="{FF2B5EF4-FFF2-40B4-BE49-F238E27FC236}">
                <a16:creationId xmlns:a16="http://schemas.microsoft.com/office/drawing/2014/main" id="{7744EB22-D12B-4682-BF4A-37E2AB3FCDEB}"/>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TITLE MASK">
            <a:extLst>
              <a:ext uri="{FF2B5EF4-FFF2-40B4-BE49-F238E27FC236}">
                <a16:creationId xmlns:a16="http://schemas.microsoft.com/office/drawing/2014/main" id="{827AED95-0EB3-425F-A419-4A7E9733F32F}"/>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Tree>
    <p:extLst>
      <p:ext uri="{BB962C8B-B14F-4D97-AF65-F5344CB8AC3E}">
        <p14:creationId xmlns:p14="http://schemas.microsoft.com/office/powerpoint/2010/main" val="423817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A6D269-4E45-450F-9D79-DCCF1836F982}"/>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5DDCEF85-BD85-40CD-9AA3-0E3ECBE0C97E}"/>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2969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A8C0161-54E6-47E3-AA05-A458D68F86BE}"/>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AFBF423F-8F31-4946-95F5-0D58B59FFE4F}"/>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5D2EE5F7-03BF-44D4-8348-B33E85DF527E}"/>
              </a:ext>
            </a:extLst>
          </p:cNvPr>
          <p:cNvSpPr>
            <a:spLocks noGrp="1"/>
          </p:cNvSpPr>
          <p:nvPr>
            <p:ph sz="quarter" idx="19" hasCustomPrompt="1"/>
          </p:nvPr>
        </p:nvSpPr>
        <p:spPr>
          <a:xfrm>
            <a:off x="7956550" y="2946400"/>
            <a:ext cx="2530475" cy="947952"/>
          </a:xfrm>
        </p:spPr>
        <p:txBody>
          <a:bodyPr/>
          <a:lstStyle>
            <a:lvl1pPr marL="0" indent="0">
              <a:buNone/>
              <a:defRPr/>
            </a:lvl1pPr>
          </a:lstStyle>
          <a:p>
            <a:pPr lvl="0"/>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9149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4C4B537-EEF5-4387-8E54-930E6F3BE566}"/>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D7E1AB17-76C1-4F06-9BD4-6F4EE81A8D7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447610B3-6BA1-41B8-9740-5E345F4FAC49}"/>
              </a:ext>
            </a:extLst>
          </p:cNvPr>
          <p:cNvSpPr>
            <a:spLocks noGrp="1"/>
          </p:cNvSpPr>
          <p:nvPr>
            <p:ph sz="quarter" idx="17"/>
          </p:nvPr>
        </p:nvSpPr>
        <p:spPr>
          <a:xfrm>
            <a:off x="1952625" y="5207000"/>
            <a:ext cx="1844675" cy="430887"/>
          </a:xfrm>
        </p:spPr>
        <p:txBody>
          <a:bodyPr/>
          <a:lstStyle/>
          <a:p>
            <a:pPr lvl="0"/>
            <a:r>
              <a:rPr lang="en-US"/>
              <a:t>Click </a:t>
            </a:r>
          </a:p>
        </p:txBody>
      </p:sp>
      <p:sp>
        <p:nvSpPr>
          <p:cNvPr id="14" name="Content Placeholder 13">
            <a:extLst>
              <a:ext uri="{FF2B5EF4-FFF2-40B4-BE49-F238E27FC236}">
                <a16:creationId xmlns:a16="http://schemas.microsoft.com/office/drawing/2014/main" id="{F9EABBB5-F2D3-4EB2-A26A-45FF3A4712C5}"/>
              </a:ext>
            </a:extLst>
          </p:cNvPr>
          <p:cNvSpPr>
            <a:spLocks noGrp="1"/>
          </p:cNvSpPr>
          <p:nvPr>
            <p:ph sz="quarter" idx="18"/>
          </p:nvPr>
        </p:nvSpPr>
        <p:spPr>
          <a:xfrm>
            <a:off x="1327070" y="4292600"/>
            <a:ext cx="2449135"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85C998B9-62E1-4A13-B487-9B8B552D47F0}"/>
              </a:ext>
            </a:extLst>
          </p:cNvPr>
          <p:cNvSpPr>
            <a:spLocks noGrp="1"/>
          </p:cNvSpPr>
          <p:nvPr>
            <p:ph sz="quarter" idx="19"/>
          </p:nvPr>
        </p:nvSpPr>
        <p:spPr>
          <a:xfrm>
            <a:off x="4540250" y="3052763"/>
            <a:ext cx="2449513" cy="430887"/>
          </a:xfrm>
        </p:spPr>
        <p:txBody>
          <a:bodyPr/>
          <a:lstStyle/>
          <a:p>
            <a:pPr lvl="0"/>
            <a:r>
              <a:rPr lang="en-US"/>
              <a:t>Click to edit</a:t>
            </a:r>
          </a:p>
        </p:txBody>
      </p:sp>
    </p:spTree>
    <p:extLst>
      <p:ext uri="{BB962C8B-B14F-4D97-AF65-F5344CB8AC3E}">
        <p14:creationId xmlns:p14="http://schemas.microsoft.com/office/powerpoint/2010/main" val="4258228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C7447E5-C8F2-40D6-B7FD-E06EB0A74721}"/>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4" name="Rectangle 13">
            <a:extLst>
              <a:ext uri="{FF2B5EF4-FFF2-40B4-BE49-F238E27FC236}">
                <a16:creationId xmlns:a16="http://schemas.microsoft.com/office/drawing/2014/main" id="{D67F9F70-3C0D-4868-B573-BB5F6BEBD51B}"/>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07A799A7-4F1E-4156-9D98-90DA6F752380}"/>
              </a:ext>
            </a:extLst>
          </p:cNvPr>
          <p:cNvSpPr>
            <a:spLocks noGrp="1"/>
          </p:cNvSpPr>
          <p:nvPr>
            <p:ph sz="quarter" idx="15"/>
          </p:nvPr>
        </p:nvSpPr>
        <p:spPr>
          <a:xfrm>
            <a:off x="1704975" y="3224213"/>
            <a:ext cx="2092325" cy="430212"/>
          </a:xfrm>
        </p:spPr>
        <p:txBody>
          <a:bodyPr/>
          <a:lstStyle/>
          <a:p>
            <a:pPr lvl="0"/>
            <a:endParaRPr lang="en-US"/>
          </a:p>
        </p:txBody>
      </p:sp>
      <p:sp>
        <p:nvSpPr>
          <p:cNvPr id="12" name="Content Placeholder 11">
            <a:extLst>
              <a:ext uri="{FF2B5EF4-FFF2-40B4-BE49-F238E27FC236}">
                <a16:creationId xmlns:a16="http://schemas.microsoft.com/office/drawing/2014/main" id="{85091CC4-24CD-45D7-AF32-30ACFA6175BF}"/>
              </a:ext>
            </a:extLst>
          </p:cNvPr>
          <p:cNvSpPr>
            <a:spLocks noGrp="1"/>
          </p:cNvSpPr>
          <p:nvPr>
            <p:ph sz="quarter" idx="16" hasCustomPrompt="1"/>
          </p:nvPr>
        </p:nvSpPr>
        <p:spPr>
          <a:xfrm>
            <a:off x="7956550" y="5064125"/>
            <a:ext cx="2062163" cy="689420"/>
          </a:xfrm>
        </p:spPr>
        <p:txBody>
          <a:bodyPr/>
          <a:lstStyle/>
          <a:p>
            <a:pPr lvl="0"/>
            <a:r>
              <a:rPr lang="en-US"/>
              <a:t>Click l</a:t>
            </a:r>
          </a:p>
          <a:p>
            <a:pPr lvl="4"/>
            <a:r>
              <a:rPr lang="en-US"/>
              <a:t>Fifth level</a:t>
            </a:r>
          </a:p>
        </p:txBody>
      </p:sp>
      <p:sp>
        <p:nvSpPr>
          <p:cNvPr id="10" name="Content Placeholder 9">
            <a:extLst>
              <a:ext uri="{FF2B5EF4-FFF2-40B4-BE49-F238E27FC236}">
                <a16:creationId xmlns:a16="http://schemas.microsoft.com/office/drawing/2014/main" id="{65C06CC6-F47D-4778-B7A5-F1AFAAF8B2F4}"/>
              </a:ext>
            </a:extLst>
          </p:cNvPr>
          <p:cNvSpPr>
            <a:spLocks noGrp="1"/>
          </p:cNvSpPr>
          <p:nvPr>
            <p:ph sz="quarter" idx="17"/>
          </p:nvPr>
        </p:nvSpPr>
        <p:spPr>
          <a:xfrm>
            <a:off x="5005388" y="3224213"/>
            <a:ext cx="1798637" cy="1409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56932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4231A38-8A1E-4D01-B216-E49ABC472FBD}"/>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2" name="Rectangle 11">
            <a:extLst>
              <a:ext uri="{FF2B5EF4-FFF2-40B4-BE49-F238E27FC236}">
                <a16:creationId xmlns:a16="http://schemas.microsoft.com/office/drawing/2014/main" id="{D630995C-9C96-4464-8541-B2D5B96BF0DD}"/>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5067300" y="3052763"/>
            <a:ext cx="1365250" cy="1333500"/>
          </a:xfrm>
        </p:spPr>
        <p:txBody>
          <a:bodyPr/>
          <a:lstStyle/>
          <a:p>
            <a:pPr lvl="0"/>
            <a:r>
              <a:rPr lang="en-US"/>
              <a:t>Click to h level</a:t>
            </a:r>
          </a:p>
        </p:txBody>
      </p:sp>
      <p:sp>
        <p:nvSpPr>
          <p:cNvPr id="13" name="Content Placeholder 12">
            <a:extLst>
              <a:ext uri="{FF2B5EF4-FFF2-40B4-BE49-F238E27FC236}">
                <a16:creationId xmlns:a16="http://schemas.microsoft.com/office/drawing/2014/main" id="{96F9EDD6-186D-4517-AEF9-EF1919A2F820}"/>
              </a:ext>
            </a:extLst>
          </p:cNvPr>
          <p:cNvSpPr>
            <a:spLocks noGrp="1"/>
          </p:cNvSpPr>
          <p:nvPr>
            <p:ph sz="quarter" idx="16"/>
          </p:nvPr>
        </p:nvSpPr>
        <p:spPr>
          <a:xfrm>
            <a:off x="6432550" y="1390650"/>
            <a:ext cx="914400" cy="430887"/>
          </a:xfrm>
        </p:spPr>
        <p:txBody>
          <a:bodyPr/>
          <a:lstStyle/>
          <a:p>
            <a:pPr lvl="0"/>
            <a:endParaRPr lang="en-US"/>
          </a:p>
        </p:txBody>
      </p:sp>
    </p:spTree>
    <p:extLst>
      <p:ext uri="{BB962C8B-B14F-4D97-AF65-F5344CB8AC3E}">
        <p14:creationId xmlns:p14="http://schemas.microsoft.com/office/powerpoint/2010/main" val="1369566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D2D492-3508-462A-B622-C674C84CD769}"/>
              </a:ext>
              <a:ext uri="{C183D7F6-B498-43B3-948B-1728B52AA6E4}">
                <adec:decorative xmlns:adec="http://schemas.microsoft.com/office/drawing/2017/decorative" val="1"/>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3" name="Rectangle 12">
            <a:extLst>
              <a:ext uri="{FF2B5EF4-FFF2-40B4-BE49-F238E27FC236}">
                <a16:creationId xmlns:a16="http://schemas.microsoft.com/office/drawing/2014/main" id="{B96A56CF-AB51-447C-B581-B794B53FE805}"/>
              </a:ext>
              <a:ext uri="{C183D7F6-B498-43B3-948B-1728B52AA6E4}">
                <adec:decorative xmlns:adec="http://schemas.microsoft.com/office/drawing/2017/decorative" val="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63198721-9189-4754-A5C5-A1ED67EDB286}"/>
              </a:ext>
            </a:extLst>
          </p:cNvPr>
          <p:cNvSpPr>
            <a:spLocks noGrp="1"/>
          </p:cNvSpPr>
          <p:nvPr>
            <p:ph sz="quarter" idx="17"/>
          </p:nvPr>
        </p:nvSpPr>
        <p:spPr>
          <a:xfrm>
            <a:off x="4933950" y="1695450"/>
            <a:ext cx="2814638" cy="1028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7">
            <a:extLst>
              <a:ext uri="{FF2B5EF4-FFF2-40B4-BE49-F238E27FC236}">
                <a16:creationId xmlns:a16="http://schemas.microsoft.com/office/drawing/2014/main" id="{8FA95539-0317-4D8A-B0DA-4C557B39BC04}"/>
              </a:ext>
            </a:extLst>
          </p:cNvPr>
          <p:cNvSpPr>
            <a:spLocks noGrp="1"/>
          </p:cNvSpPr>
          <p:nvPr>
            <p:ph sz="quarter" idx="18"/>
          </p:nvPr>
        </p:nvSpPr>
        <p:spPr>
          <a:xfrm>
            <a:off x="876300" y="1538288"/>
            <a:ext cx="1447800" cy="10985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19">
            <a:extLst>
              <a:ext uri="{FF2B5EF4-FFF2-40B4-BE49-F238E27FC236}">
                <a16:creationId xmlns:a16="http://schemas.microsoft.com/office/drawing/2014/main" id="{1B869953-A1E6-499E-AE54-C70F2607EBD2}"/>
              </a:ext>
            </a:extLst>
          </p:cNvPr>
          <p:cNvSpPr>
            <a:spLocks noGrp="1"/>
          </p:cNvSpPr>
          <p:nvPr>
            <p:ph sz="quarter" idx="19"/>
          </p:nvPr>
        </p:nvSpPr>
        <p:spPr>
          <a:xfrm>
            <a:off x="6173788" y="2824163"/>
            <a:ext cx="2814637" cy="1562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99852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4" name="TextBox 3">
            <a:extLst>
              <a:ext uri="{FF2B5EF4-FFF2-40B4-BE49-F238E27FC236}">
                <a16:creationId xmlns:a16="http://schemas.microsoft.com/office/drawing/2014/main" id="{6C2C66EE-8BC4-49F8-81DC-C2C9993EFD44}"/>
              </a:ext>
            </a:extLst>
          </p:cNvPr>
          <p:cNvSpPr txBox="1"/>
          <p:nvPr userDrawn="1"/>
        </p:nvSpPr>
        <p:spPr>
          <a:xfrm>
            <a:off x="8111836" y="6400800"/>
            <a:ext cx="45616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Text Placeholder 4">
            <a:extLst>
              <a:ext uri="{FF2B5EF4-FFF2-40B4-BE49-F238E27FC236}">
                <a16:creationId xmlns:a16="http://schemas.microsoft.com/office/drawing/2014/main" id="{3CE0BDA2-AA74-4980-9E90-C052A1F4AE99}"/>
              </a:ext>
            </a:extLst>
          </p:cNvPr>
          <p:cNvSpPr>
            <a:spLocks noGrp="1"/>
          </p:cNvSpPr>
          <p:nvPr>
            <p:ph type="body" sz="quarter" idx="10"/>
          </p:nvPr>
        </p:nvSpPr>
        <p:spPr>
          <a:xfrm>
            <a:off x="1301750" y="2293938"/>
            <a:ext cx="2262860" cy="759228"/>
          </a:xfrm>
        </p:spPr>
        <p:txBody>
          <a:bodyPr/>
          <a:lstStyle/>
          <a:p>
            <a:pPr lvl="0"/>
            <a:endParaRPr lang="en-US"/>
          </a:p>
        </p:txBody>
      </p:sp>
      <p:sp>
        <p:nvSpPr>
          <p:cNvPr id="7" name="Text Placeholder 6">
            <a:extLst>
              <a:ext uri="{FF2B5EF4-FFF2-40B4-BE49-F238E27FC236}">
                <a16:creationId xmlns:a16="http://schemas.microsoft.com/office/drawing/2014/main" id="{2E996B2A-A6D8-4383-8DC9-EDCE97212E02}"/>
              </a:ext>
            </a:extLst>
          </p:cNvPr>
          <p:cNvSpPr>
            <a:spLocks noGrp="1"/>
          </p:cNvSpPr>
          <p:nvPr>
            <p:ph type="body" sz="quarter" idx="11"/>
          </p:nvPr>
        </p:nvSpPr>
        <p:spPr>
          <a:xfrm>
            <a:off x="7748588" y="2293938"/>
            <a:ext cx="2062162" cy="430887"/>
          </a:xfrm>
        </p:spPr>
        <p:txBody>
          <a:bodyPr/>
          <a:lstStyle/>
          <a:p>
            <a:pPr lvl="0"/>
            <a:r>
              <a:rPr lang="en-US"/>
              <a:t>Click</a:t>
            </a:r>
          </a:p>
        </p:txBody>
      </p:sp>
      <p:sp>
        <p:nvSpPr>
          <p:cNvPr id="9" name="Text Placeholder 8">
            <a:extLst>
              <a:ext uri="{FF2B5EF4-FFF2-40B4-BE49-F238E27FC236}">
                <a16:creationId xmlns:a16="http://schemas.microsoft.com/office/drawing/2014/main" id="{B05F3546-0107-4FDA-AC04-55DF177FBB2A}"/>
              </a:ext>
            </a:extLst>
          </p:cNvPr>
          <p:cNvSpPr>
            <a:spLocks noGrp="1"/>
          </p:cNvSpPr>
          <p:nvPr>
            <p:ph type="body" sz="quarter" idx="12"/>
          </p:nvPr>
        </p:nvSpPr>
        <p:spPr>
          <a:xfrm>
            <a:off x="1581150" y="4633913"/>
            <a:ext cx="2092325" cy="430887"/>
          </a:xfrm>
        </p:spPr>
        <p:txBody>
          <a:bodyPr/>
          <a:lstStyle/>
          <a:p>
            <a:pPr lvl="0"/>
            <a:r>
              <a:rPr lang="en-US"/>
              <a:t>Click</a:t>
            </a:r>
          </a:p>
        </p:txBody>
      </p:sp>
      <p:sp>
        <p:nvSpPr>
          <p:cNvPr id="11" name="Text Placeholder 10">
            <a:extLst>
              <a:ext uri="{FF2B5EF4-FFF2-40B4-BE49-F238E27FC236}">
                <a16:creationId xmlns:a16="http://schemas.microsoft.com/office/drawing/2014/main" id="{63814227-65F7-4D2C-9254-2194E0EBCD00}"/>
              </a:ext>
            </a:extLst>
          </p:cNvPr>
          <p:cNvSpPr>
            <a:spLocks noGrp="1"/>
          </p:cNvSpPr>
          <p:nvPr>
            <p:ph type="body" sz="quarter" idx="13"/>
          </p:nvPr>
        </p:nvSpPr>
        <p:spPr>
          <a:xfrm>
            <a:off x="7532688" y="4386263"/>
            <a:ext cx="2278062" cy="430887"/>
          </a:xfrm>
        </p:spPr>
        <p:txBody>
          <a:bodyPr/>
          <a:lstStyle/>
          <a:p>
            <a:pPr lvl="0"/>
            <a:r>
              <a:rPr lang="en-US"/>
              <a:t>Click</a:t>
            </a:r>
          </a:p>
        </p:txBody>
      </p:sp>
      <p:sp>
        <p:nvSpPr>
          <p:cNvPr id="6" name="Content Placeholder 5" hidden="1">
            <a:extLst>
              <a:ext uri="{FF2B5EF4-FFF2-40B4-BE49-F238E27FC236}">
                <a16:creationId xmlns:a16="http://schemas.microsoft.com/office/drawing/2014/main" id="{1A98EF5D-43A2-4393-90CD-76E787AF81EE}"/>
              </a:ext>
            </a:extLst>
          </p:cNvPr>
          <p:cNvSpPr>
            <a:spLocks noGrp="1"/>
          </p:cNvSpPr>
          <p:nvPr>
            <p:ph sz="quarter" idx="14"/>
          </p:nvPr>
        </p:nvSpPr>
        <p:spPr>
          <a:xfrm>
            <a:off x="3563938" y="1208088"/>
            <a:ext cx="3968750" cy="430887"/>
          </a:xfrm>
        </p:spPr>
        <p:txBody>
          <a:bodyPr/>
          <a:lstStyle/>
          <a:p>
            <a:pPr lvl="0"/>
            <a:r>
              <a:rPr lang="en-US"/>
              <a:t>Click to</a:t>
            </a:r>
          </a:p>
        </p:txBody>
      </p:sp>
      <p:sp>
        <p:nvSpPr>
          <p:cNvPr id="8" name="Content Placeholder 7">
            <a:extLst>
              <a:ext uri="{FF2B5EF4-FFF2-40B4-BE49-F238E27FC236}">
                <a16:creationId xmlns:a16="http://schemas.microsoft.com/office/drawing/2014/main" id="{CC242EA6-430C-4DFC-9E4A-04095505016E}"/>
              </a:ext>
            </a:extLst>
          </p:cNvPr>
          <p:cNvSpPr>
            <a:spLocks noGrp="1"/>
          </p:cNvSpPr>
          <p:nvPr>
            <p:ph sz="quarter" idx="15" hasCustomPrompt="1"/>
          </p:nvPr>
        </p:nvSpPr>
        <p:spPr>
          <a:xfrm>
            <a:off x="1914013" y="3240685"/>
            <a:ext cx="1426597" cy="310209"/>
          </a:xfrm>
        </p:spPr>
        <p:txBody>
          <a:bodyPr/>
          <a:lstStyle/>
          <a:p>
            <a:pPr lvl="0"/>
            <a:r>
              <a:rPr lang="en-US"/>
              <a:t>Click to h level</a:t>
            </a:r>
          </a:p>
        </p:txBody>
      </p:sp>
      <p:sp>
        <p:nvSpPr>
          <p:cNvPr id="10" name="Content Placeholder 9">
            <a:extLst>
              <a:ext uri="{FF2B5EF4-FFF2-40B4-BE49-F238E27FC236}">
                <a16:creationId xmlns:a16="http://schemas.microsoft.com/office/drawing/2014/main" id="{3A173FF4-E4A7-4CBF-AF6B-D0F5DB7972C1}"/>
              </a:ext>
            </a:extLst>
          </p:cNvPr>
          <p:cNvSpPr>
            <a:spLocks noGrp="1"/>
          </p:cNvSpPr>
          <p:nvPr>
            <p:ph sz="quarter" idx="16"/>
          </p:nvPr>
        </p:nvSpPr>
        <p:spPr>
          <a:xfrm>
            <a:off x="4614863" y="3052763"/>
            <a:ext cx="2278062" cy="1333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B2658535-A220-41CC-95E7-7887647FAB7E}"/>
              </a:ext>
            </a:extLst>
          </p:cNvPr>
          <p:cNvSpPr/>
          <p:nvPr userDrawn="1"/>
        </p:nvSpPr>
        <p:spPr bwMode="auto">
          <a:xfrm>
            <a:off x="0" y="1098207"/>
            <a:ext cx="12192001" cy="439643"/>
          </a:xfrm>
          <a:prstGeom prst="rect">
            <a:avLst/>
          </a:prstGeom>
          <a:solidFill>
            <a:schemeClr val="bg1"/>
          </a:solidFill>
          <a:ln>
            <a:noFill/>
            <a:headEnd type="none" w="med" len="med"/>
            <a:tailEnd type="none" w="med" len="med"/>
          </a:ln>
          <a:effectLst>
            <a:outerShdw blurRad="2540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742">
              <a:spcBef>
                <a:spcPct val="20000"/>
              </a:spcBef>
              <a:buSzPct val="90000"/>
            </a:pPr>
            <a:endParaRPr lang="en-US" sz="2400">
              <a:solidFill>
                <a:schemeClr val="accent2"/>
              </a:solidFill>
              <a:latin typeface="Segoe UI Semibold"/>
              <a:cs typeface="Segoe UI" panose="020B0502040204020203" pitchFamily="34" charset="0"/>
            </a:endParaRPr>
          </a:p>
        </p:txBody>
      </p:sp>
      <p:sp>
        <p:nvSpPr>
          <p:cNvPr id="15" name="Rectangle 14">
            <a:extLst>
              <a:ext uri="{FF2B5EF4-FFF2-40B4-BE49-F238E27FC236}">
                <a16:creationId xmlns:a16="http://schemas.microsoft.com/office/drawing/2014/main" id="{6A39E583-4780-4C4A-9530-82A010E9FCF1}"/>
              </a:ext>
            </a:extLst>
          </p:cNvPr>
          <p:cNvSpPr/>
          <p:nvPr userDrawn="1"/>
        </p:nvSpPr>
        <p:spPr bwMode="auto">
          <a:xfrm>
            <a:off x="9832" y="0"/>
            <a:ext cx="12165080" cy="1131071"/>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792366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197759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8418980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8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8120280" y="6400356"/>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40E76FB0-2A8B-4DB3-962F-7C825DC42897}"/>
              </a:ext>
            </a:extLst>
          </p:cNvPr>
          <p:cNvSpPr>
            <a:spLocks noGrp="1"/>
          </p:cNvSpPr>
          <p:nvPr>
            <p:ph sz="quarter" idx="10"/>
          </p:nvPr>
        </p:nvSpPr>
        <p:spPr>
          <a:xfrm>
            <a:off x="4727575" y="3579813"/>
            <a:ext cx="3408363" cy="1627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08409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7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706B21-EF78-4135-8B2E-2DC8714CED53}"/>
              </a:ext>
            </a:extLst>
          </p:cNvPr>
          <p:cNvSpPr>
            <a:spLocks noGrp="1"/>
          </p:cNvSpPr>
          <p:nvPr>
            <p:ph sz="quarter" idx="12"/>
          </p:nvPr>
        </p:nvSpPr>
        <p:spPr>
          <a:xfrm>
            <a:off x="1239838" y="3192463"/>
            <a:ext cx="22479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DC3BA3A-DB2A-4BCE-ABCA-395A08425C0F}"/>
              </a:ext>
            </a:extLst>
          </p:cNvPr>
          <p:cNvSpPr>
            <a:spLocks noGrp="1"/>
          </p:cNvSpPr>
          <p:nvPr>
            <p:ph sz="quarter" idx="13"/>
          </p:nvPr>
        </p:nvSpPr>
        <p:spPr>
          <a:xfrm>
            <a:off x="4478338"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5B98C9B8-8B12-49E6-ACD9-165EE0AA0ADF}"/>
              </a:ext>
            </a:extLst>
          </p:cNvPr>
          <p:cNvSpPr>
            <a:spLocks noGrp="1"/>
          </p:cNvSpPr>
          <p:nvPr>
            <p:ph sz="quarter" idx="14"/>
          </p:nvPr>
        </p:nvSpPr>
        <p:spPr>
          <a:xfrm>
            <a:off x="7097713" y="3192463"/>
            <a:ext cx="2078037"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717AAA40-8A1B-41FA-A272-A122A2E25541}"/>
              </a:ext>
            </a:extLst>
          </p:cNvPr>
          <p:cNvSpPr>
            <a:spLocks noGrp="1"/>
          </p:cNvSpPr>
          <p:nvPr>
            <p:ph sz="quarter" idx="15"/>
          </p:nvPr>
        </p:nvSpPr>
        <p:spPr>
          <a:xfrm>
            <a:off x="9625013" y="3192463"/>
            <a:ext cx="1981200" cy="108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13">
            <a:extLst>
              <a:ext uri="{FF2B5EF4-FFF2-40B4-BE49-F238E27FC236}">
                <a16:creationId xmlns:a16="http://schemas.microsoft.com/office/drawing/2014/main" id="{8F4B6236-FB3A-4D13-BA1A-06D315496D0E}"/>
              </a:ext>
            </a:extLst>
          </p:cNvPr>
          <p:cNvSpPr>
            <a:spLocks noGrp="1"/>
          </p:cNvSpPr>
          <p:nvPr>
            <p:ph sz="quarter" idx="16"/>
          </p:nvPr>
        </p:nvSpPr>
        <p:spPr>
          <a:xfrm>
            <a:off x="2511425" y="1239838"/>
            <a:ext cx="4462463" cy="155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31488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6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8D4F907-DC92-41C6-85EB-A49808159693}"/>
              </a:ext>
            </a:extLst>
          </p:cNvPr>
          <p:cNvSpPr>
            <a:spLocks noGrp="1"/>
          </p:cNvSpPr>
          <p:nvPr>
            <p:ph sz="quarter" idx="10"/>
          </p:nvPr>
        </p:nvSpPr>
        <p:spPr>
          <a:xfrm>
            <a:off x="882650" y="3813175"/>
            <a:ext cx="2976563" cy="1223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58E879AD-46A0-498D-BE62-98D53AAAE41A}"/>
              </a:ext>
            </a:extLst>
          </p:cNvPr>
          <p:cNvSpPr>
            <a:spLocks noGrp="1"/>
          </p:cNvSpPr>
          <p:nvPr>
            <p:ph sz="quarter" idx="11"/>
          </p:nvPr>
        </p:nvSpPr>
        <p:spPr>
          <a:xfrm>
            <a:off x="7423150" y="3813175"/>
            <a:ext cx="3208338" cy="13795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5664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5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87D51E74-5EFF-4A11-B4FB-52B60A22F743}"/>
              </a:ext>
            </a:extLst>
          </p:cNvPr>
          <p:cNvSpPr>
            <a:spLocks noGrp="1"/>
          </p:cNvSpPr>
          <p:nvPr>
            <p:ph sz="quarter" idx="10" hasCustomPrompt="1"/>
          </p:nvPr>
        </p:nvSpPr>
        <p:spPr>
          <a:xfrm>
            <a:off x="1239838" y="2727325"/>
            <a:ext cx="2401887" cy="861774"/>
          </a:xfrm>
        </p:spPr>
        <p:txBody>
          <a:bodyPr/>
          <a:lstStyle/>
          <a:p>
            <a:pPr lvl="0"/>
            <a:r>
              <a:rPr lang="en-US"/>
              <a:t>Click to edit Master level</a:t>
            </a:r>
          </a:p>
        </p:txBody>
      </p:sp>
      <p:sp>
        <p:nvSpPr>
          <p:cNvPr id="8" name="Content Placeholder 7">
            <a:extLst>
              <a:ext uri="{FF2B5EF4-FFF2-40B4-BE49-F238E27FC236}">
                <a16:creationId xmlns:a16="http://schemas.microsoft.com/office/drawing/2014/main" id="{7EEA5D10-7E69-42B3-9543-A943CF35D7DA}"/>
              </a:ext>
            </a:extLst>
          </p:cNvPr>
          <p:cNvSpPr>
            <a:spLocks noGrp="1"/>
          </p:cNvSpPr>
          <p:nvPr>
            <p:ph sz="quarter" idx="11"/>
          </p:nvPr>
        </p:nvSpPr>
        <p:spPr>
          <a:xfrm>
            <a:off x="4679950" y="2727325"/>
            <a:ext cx="2401888" cy="862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113687B5-1574-4F83-AF85-864249E53353}"/>
              </a:ext>
            </a:extLst>
          </p:cNvPr>
          <p:cNvSpPr>
            <a:spLocks noGrp="1"/>
          </p:cNvSpPr>
          <p:nvPr>
            <p:ph sz="quarter" idx="12"/>
          </p:nvPr>
        </p:nvSpPr>
        <p:spPr>
          <a:xfrm>
            <a:off x="8307388" y="2727325"/>
            <a:ext cx="2644775" cy="1193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24037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4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0DF77645-7393-4CB9-9EBA-A13B8B35882E}"/>
              </a:ext>
            </a:extLst>
          </p:cNvPr>
          <p:cNvSpPr>
            <a:spLocks noGrp="1"/>
          </p:cNvSpPr>
          <p:nvPr>
            <p:ph sz="quarter" idx="12"/>
          </p:nvPr>
        </p:nvSpPr>
        <p:spPr>
          <a:xfrm>
            <a:off x="1223963" y="2913063"/>
            <a:ext cx="2030412"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E2A0A10D-7271-4FD5-86E8-4D73888EB70B}"/>
              </a:ext>
            </a:extLst>
          </p:cNvPr>
          <p:cNvSpPr>
            <a:spLocks noGrp="1"/>
          </p:cNvSpPr>
          <p:nvPr>
            <p:ph sz="quarter" idx="13"/>
          </p:nvPr>
        </p:nvSpPr>
        <p:spPr>
          <a:xfrm>
            <a:off x="4432300" y="2913063"/>
            <a:ext cx="2759075" cy="11636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AF61B8F4-5447-4738-B504-2B2F169B5B76}"/>
              </a:ext>
            </a:extLst>
          </p:cNvPr>
          <p:cNvSpPr>
            <a:spLocks noGrp="1"/>
          </p:cNvSpPr>
          <p:nvPr>
            <p:ph sz="quarter" idx="14"/>
          </p:nvPr>
        </p:nvSpPr>
        <p:spPr>
          <a:xfrm>
            <a:off x="8477250" y="3036888"/>
            <a:ext cx="2914650" cy="1317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731810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Box 4">
            <a:extLst>
              <a:ext uri="{FF2B5EF4-FFF2-40B4-BE49-F238E27FC236}">
                <a16:creationId xmlns:a16="http://schemas.microsoft.com/office/drawing/2014/main" id="{27599B61-8307-4B8D-94A8-5B9D6B1201F7}"/>
              </a:ext>
            </a:extLst>
          </p:cNvPr>
          <p:cNvSpPr txBox="1"/>
          <p:nvPr userDrawn="1"/>
        </p:nvSpPr>
        <p:spPr>
          <a:xfrm>
            <a:off x="7955973" y="6417025"/>
            <a:ext cx="46031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6" name="Content Placeholder 5">
            <a:extLst>
              <a:ext uri="{FF2B5EF4-FFF2-40B4-BE49-F238E27FC236}">
                <a16:creationId xmlns:a16="http://schemas.microsoft.com/office/drawing/2014/main" id="{B82EAA07-414D-491C-957B-D9EEFDE7637B}"/>
              </a:ext>
            </a:extLst>
          </p:cNvPr>
          <p:cNvSpPr>
            <a:spLocks noGrp="1"/>
          </p:cNvSpPr>
          <p:nvPr>
            <p:ph sz="quarter" idx="12"/>
          </p:nvPr>
        </p:nvSpPr>
        <p:spPr>
          <a:xfrm>
            <a:off x="1809750" y="2914650"/>
            <a:ext cx="2419350" cy="20955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7">
            <a:extLst>
              <a:ext uri="{FF2B5EF4-FFF2-40B4-BE49-F238E27FC236}">
                <a16:creationId xmlns:a16="http://schemas.microsoft.com/office/drawing/2014/main" id="{15AB08C2-F47D-4804-AF08-FA5BFD2E3F33}"/>
              </a:ext>
            </a:extLst>
          </p:cNvPr>
          <p:cNvSpPr>
            <a:spLocks noGrp="1"/>
          </p:cNvSpPr>
          <p:nvPr>
            <p:ph sz="quarter" idx="13"/>
          </p:nvPr>
        </p:nvSpPr>
        <p:spPr>
          <a:xfrm>
            <a:off x="7296150" y="2914650"/>
            <a:ext cx="2628900" cy="2305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4045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6" name="Content Placeholder 5">
            <a:extLst>
              <a:ext uri="{FF2B5EF4-FFF2-40B4-BE49-F238E27FC236}">
                <a16:creationId xmlns:a16="http://schemas.microsoft.com/office/drawing/2014/main" id="{FD824258-8EDE-4962-BEC7-FC60FEB7299E}"/>
              </a:ext>
            </a:extLst>
          </p:cNvPr>
          <p:cNvSpPr>
            <a:spLocks noGrp="1"/>
          </p:cNvSpPr>
          <p:nvPr>
            <p:ph sz="quarter" idx="12"/>
          </p:nvPr>
        </p:nvSpPr>
        <p:spPr>
          <a:xfrm>
            <a:off x="1524000" y="3429000"/>
            <a:ext cx="2190750" cy="430887"/>
          </a:xfrm>
        </p:spPr>
        <p:txBody>
          <a:bodyPr/>
          <a:lstStyle/>
          <a:p>
            <a:pPr lvl="0"/>
            <a:endParaRPr lang="en-US"/>
          </a:p>
        </p:txBody>
      </p:sp>
      <p:sp>
        <p:nvSpPr>
          <p:cNvPr id="8" name="Content Placeholder 7">
            <a:extLst>
              <a:ext uri="{FF2B5EF4-FFF2-40B4-BE49-F238E27FC236}">
                <a16:creationId xmlns:a16="http://schemas.microsoft.com/office/drawing/2014/main" id="{7D8405B6-74EE-421F-A1FC-34F36F3CC9F4}"/>
              </a:ext>
            </a:extLst>
          </p:cNvPr>
          <p:cNvSpPr>
            <a:spLocks noGrp="1"/>
          </p:cNvSpPr>
          <p:nvPr>
            <p:ph sz="quarter" idx="13"/>
          </p:nvPr>
        </p:nvSpPr>
        <p:spPr>
          <a:xfrm>
            <a:off x="4495800" y="3429000"/>
            <a:ext cx="2895600" cy="430887"/>
          </a:xfrm>
        </p:spPr>
        <p:txBody>
          <a:bodyPr/>
          <a:lstStyle/>
          <a:p>
            <a:pPr lvl="0"/>
            <a:r>
              <a:rPr lang="en-US"/>
              <a:t>Click</a:t>
            </a:r>
          </a:p>
        </p:txBody>
      </p:sp>
      <p:sp>
        <p:nvSpPr>
          <p:cNvPr id="10" name="Content Placeholder 9">
            <a:extLst>
              <a:ext uri="{FF2B5EF4-FFF2-40B4-BE49-F238E27FC236}">
                <a16:creationId xmlns:a16="http://schemas.microsoft.com/office/drawing/2014/main" id="{6EE4E296-FF8E-4DD3-A28B-F21E7519B855}"/>
              </a:ext>
            </a:extLst>
          </p:cNvPr>
          <p:cNvSpPr>
            <a:spLocks noGrp="1"/>
          </p:cNvSpPr>
          <p:nvPr>
            <p:ph sz="quarter" idx="14"/>
          </p:nvPr>
        </p:nvSpPr>
        <p:spPr>
          <a:xfrm>
            <a:off x="8477252" y="3429000"/>
            <a:ext cx="2895600" cy="430887"/>
          </a:xfrm>
        </p:spPr>
        <p:txBody>
          <a:bodyPr/>
          <a:lstStyle/>
          <a:p>
            <a:pPr lvl="0"/>
            <a:endParaRPr lang="en-US"/>
          </a:p>
        </p:txBody>
      </p:sp>
      <p:sp>
        <p:nvSpPr>
          <p:cNvPr id="12" name="Content Placeholder 11">
            <a:extLst>
              <a:ext uri="{FF2B5EF4-FFF2-40B4-BE49-F238E27FC236}">
                <a16:creationId xmlns:a16="http://schemas.microsoft.com/office/drawing/2014/main" id="{5FEC6EA7-B45C-492C-BCDA-57EEF1A4EA4F}"/>
              </a:ext>
            </a:extLst>
          </p:cNvPr>
          <p:cNvSpPr>
            <a:spLocks noGrp="1"/>
          </p:cNvSpPr>
          <p:nvPr>
            <p:ph sz="quarter" idx="15"/>
          </p:nvPr>
        </p:nvSpPr>
        <p:spPr>
          <a:xfrm>
            <a:off x="2095500" y="5295900"/>
            <a:ext cx="5619750"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899D5FDF-B2C0-4268-B646-A5D0ADE6FCED}"/>
              </a:ext>
            </a:extLst>
          </p:cNvPr>
          <p:cNvSpPr>
            <a:spLocks noGrp="1"/>
          </p:cNvSpPr>
          <p:nvPr>
            <p:ph sz="quarter" idx="16"/>
          </p:nvPr>
        </p:nvSpPr>
        <p:spPr>
          <a:xfrm>
            <a:off x="2727325" y="2484438"/>
            <a:ext cx="1174750" cy="368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026597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9" name="TextBox 8">
            <a:extLst>
              <a:ext uri="{FF2B5EF4-FFF2-40B4-BE49-F238E27FC236}">
                <a16:creationId xmlns:a16="http://schemas.microsoft.com/office/drawing/2014/main" id="{C0AC9387-886A-45BC-B38A-CA5069987D42}"/>
              </a:ext>
            </a:extLst>
          </p:cNvPr>
          <p:cNvSpPr txBox="1"/>
          <p:nvPr userDrawn="1"/>
        </p:nvSpPr>
        <p:spPr>
          <a:xfrm>
            <a:off x="7928263" y="6410098"/>
            <a:ext cx="4187537"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10" name="Text Placeholder 9">
            <a:extLst>
              <a:ext uri="{FF2B5EF4-FFF2-40B4-BE49-F238E27FC236}">
                <a16:creationId xmlns:a16="http://schemas.microsoft.com/office/drawing/2014/main" id="{6AFB6D57-6A9D-4BA4-BBDA-52D161E70911}"/>
              </a:ext>
            </a:extLst>
          </p:cNvPr>
          <p:cNvSpPr>
            <a:spLocks noGrp="1"/>
          </p:cNvSpPr>
          <p:nvPr>
            <p:ph type="body" sz="quarter" idx="16"/>
          </p:nvPr>
        </p:nvSpPr>
        <p:spPr>
          <a:xfrm>
            <a:off x="2820988" y="5408613"/>
            <a:ext cx="6550024" cy="430887"/>
          </a:xfrm>
        </p:spPr>
        <p:txBody>
          <a:bodyPr/>
          <a:lstStyle/>
          <a:p>
            <a:pPr lvl="0"/>
            <a:r>
              <a:rPr lang="en-US"/>
              <a:t>Click to edit Master text styles</a:t>
            </a:r>
          </a:p>
        </p:txBody>
      </p:sp>
      <p:sp>
        <p:nvSpPr>
          <p:cNvPr id="11" name="Content Placeholder 10">
            <a:extLst>
              <a:ext uri="{FF2B5EF4-FFF2-40B4-BE49-F238E27FC236}">
                <a16:creationId xmlns:a16="http://schemas.microsoft.com/office/drawing/2014/main" id="{12C9C898-1D6F-4D7D-AC32-510CE9BE77D3}"/>
              </a:ext>
            </a:extLst>
          </p:cNvPr>
          <p:cNvSpPr>
            <a:spLocks noGrp="1"/>
          </p:cNvSpPr>
          <p:nvPr>
            <p:ph sz="quarter" idx="17"/>
          </p:nvPr>
        </p:nvSpPr>
        <p:spPr>
          <a:xfrm>
            <a:off x="1333500" y="3600450"/>
            <a:ext cx="2116138" cy="19605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a:extLst>
              <a:ext uri="{FF2B5EF4-FFF2-40B4-BE49-F238E27FC236}">
                <a16:creationId xmlns:a16="http://schemas.microsoft.com/office/drawing/2014/main" id="{B67BF212-0FFE-4F16-9E9C-443290867DA4}"/>
              </a:ext>
            </a:extLst>
          </p:cNvPr>
          <p:cNvSpPr>
            <a:spLocks noGrp="1"/>
          </p:cNvSpPr>
          <p:nvPr>
            <p:ph sz="quarter" idx="18"/>
          </p:nvPr>
        </p:nvSpPr>
        <p:spPr>
          <a:xfrm>
            <a:off x="3895725" y="3970338"/>
            <a:ext cx="1876425" cy="143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14">
            <a:extLst>
              <a:ext uri="{FF2B5EF4-FFF2-40B4-BE49-F238E27FC236}">
                <a16:creationId xmlns:a16="http://schemas.microsoft.com/office/drawing/2014/main" id="{0BE453CF-81C8-4DB6-A946-59A9EE68FAA9}"/>
              </a:ext>
            </a:extLst>
          </p:cNvPr>
          <p:cNvSpPr>
            <a:spLocks noGrp="1"/>
          </p:cNvSpPr>
          <p:nvPr>
            <p:ph sz="quarter" idx="19"/>
          </p:nvPr>
        </p:nvSpPr>
        <p:spPr>
          <a:xfrm>
            <a:off x="6096000" y="3970338"/>
            <a:ext cx="2116138"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6">
            <a:extLst>
              <a:ext uri="{FF2B5EF4-FFF2-40B4-BE49-F238E27FC236}">
                <a16:creationId xmlns:a16="http://schemas.microsoft.com/office/drawing/2014/main" id="{85F4533E-435B-4251-A787-BD80F6F76ADA}"/>
              </a:ext>
            </a:extLst>
          </p:cNvPr>
          <p:cNvSpPr>
            <a:spLocks noGrp="1"/>
          </p:cNvSpPr>
          <p:nvPr>
            <p:ph type="body" sz="quarter" idx="20"/>
          </p:nvPr>
        </p:nvSpPr>
        <p:spPr>
          <a:xfrm>
            <a:off x="8535988" y="3970338"/>
            <a:ext cx="2322512" cy="1590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8449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
        <p:nvSpPr>
          <p:cNvPr id="4" name="TextBox 3">
            <a:extLst>
              <a:ext uri="{FF2B5EF4-FFF2-40B4-BE49-F238E27FC236}">
                <a16:creationId xmlns:a16="http://schemas.microsoft.com/office/drawing/2014/main" id="{DB1C0C8D-E1C3-4F0F-912B-AF63C61A964C}"/>
              </a:ext>
            </a:extLst>
          </p:cNvPr>
          <p:cNvSpPr txBox="1"/>
          <p:nvPr userDrawn="1"/>
        </p:nvSpPr>
        <p:spPr>
          <a:xfrm>
            <a:off x="8039100" y="6488668"/>
            <a:ext cx="41529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27205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
        <p:nvSpPr>
          <p:cNvPr id="6" name="TextBox 5">
            <a:extLst>
              <a:ext uri="{FF2B5EF4-FFF2-40B4-BE49-F238E27FC236}">
                <a16:creationId xmlns:a16="http://schemas.microsoft.com/office/drawing/2014/main" id="{1EFE460D-CC14-4ADD-9A65-672CF7AA76B8}"/>
              </a:ext>
            </a:extLst>
          </p:cNvPr>
          <p:cNvSpPr txBox="1"/>
          <p:nvPr userDrawn="1"/>
        </p:nvSpPr>
        <p:spPr>
          <a:xfrm>
            <a:off x="7990609" y="6417025"/>
            <a:ext cx="41044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214467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31857255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29494044-23E3-4A75-8423-135C6C7B88C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21552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DFB1-755F-47A8-B8CA-0B342BC957DB}"/>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EC42FD54-B806-47D7-AC83-D28D4CC067AC}"/>
              </a:ext>
            </a:extLst>
          </p:cNvPr>
          <p:cNvSpPr txBox="1"/>
          <p:nvPr userDrawn="1"/>
        </p:nvSpPr>
        <p:spPr>
          <a:xfrm>
            <a:off x="8066808" y="6368534"/>
            <a:ext cx="4333009"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4" name="Content Placeholder 3">
            <a:extLst>
              <a:ext uri="{FF2B5EF4-FFF2-40B4-BE49-F238E27FC236}">
                <a16:creationId xmlns:a16="http://schemas.microsoft.com/office/drawing/2014/main" id="{3CBACAFA-C7C0-4D26-9581-229D77FED2DE}"/>
              </a:ext>
            </a:extLst>
          </p:cNvPr>
          <p:cNvSpPr>
            <a:spLocks noGrp="1"/>
          </p:cNvSpPr>
          <p:nvPr>
            <p:ph sz="quarter" idx="10"/>
          </p:nvPr>
        </p:nvSpPr>
        <p:spPr>
          <a:xfrm>
            <a:off x="678082" y="1844292"/>
            <a:ext cx="1892300" cy="430887"/>
          </a:xfrm>
        </p:spPr>
        <p:txBody>
          <a:bodyPr/>
          <a:lstStyle/>
          <a:p>
            <a:pPr lvl="0"/>
            <a:endParaRPr lang="en-US"/>
          </a:p>
        </p:txBody>
      </p:sp>
      <p:sp>
        <p:nvSpPr>
          <p:cNvPr id="6" name="Content Placeholder 5">
            <a:extLst>
              <a:ext uri="{FF2B5EF4-FFF2-40B4-BE49-F238E27FC236}">
                <a16:creationId xmlns:a16="http://schemas.microsoft.com/office/drawing/2014/main" id="{C2F82115-F072-4F49-B4AF-48F9E4E374FF}"/>
              </a:ext>
            </a:extLst>
          </p:cNvPr>
          <p:cNvSpPr>
            <a:spLocks noGrp="1"/>
          </p:cNvSpPr>
          <p:nvPr>
            <p:ph sz="quarter" idx="11"/>
          </p:nvPr>
        </p:nvSpPr>
        <p:spPr>
          <a:xfrm>
            <a:off x="3342345" y="1844967"/>
            <a:ext cx="2427287" cy="430212"/>
          </a:xfrm>
        </p:spPr>
        <p:txBody>
          <a:bodyPr/>
          <a:lstStyle/>
          <a:p>
            <a:pPr lvl="0"/>
            <a:r>
              <a:rPr lang="en-US"/>
              <a:t>Click to</a:t>
            </a:r>
          </a:p>
        </p:txBody>
      </p:sp>
      <p:sp>
        <p:nvSpPr>
          <p:cNvPr id="8" name="Content Placeholder 7">
            <a:extLst>
              <a:ext uri="{FF2B5EF4-FFF2-40B4-BE49-F238E27FC236}">
                <a16:creationId xmlns:a16="http://schemas.microsoft.com/office/drawing/2014/main" id="{43403196-04B7-4129-A0A4-C185E837D44D}"/>
              </a:ext>
            </a:extLst>
          </p:cNvPr>
          <p:cNvSpPr>
            <a:spLocks noGrp="1"/>
          </p:cNvSpPr>
          <p:nvPr>
            <p:ph sz="quarter" idx="12"/>
          </p:nvPr>
        </p:nvSpPr>
        <p:spPr>
          <a:xfrm>
            <a:off x="6422370" y="1844291"/>
            <a:ext cx="2190750" cy="430887"/>
          </a:xfrm>
        </p:spPr>
        <p:txBody>
          <a:bodyPr/>
          <a:lstStyle/>
          <a:p>
            <a:pPr lvl="0"/>
            <a:endParaRPr lang="en-US"/>
          </a:p>
        </p:txBody>
      </p:sp>
      <p:sp>
        <p:nvSpPr>
          <p:cNvPr id="10" name="Content Placeholder 9">
            <a:extLst>
              <a:ext uri="{FF2B5EF4-FFF2-40B4-BE49-F238E27FC236}">
                <a16:creationId xmlns:a16="http://schemas.microsoft.com/office/drawing/2014/main" id="{23049471-DF95-4E0B-8597-DBCA927A37B3}"/>
              </a:ext>
            </a:extLst>
          </p:cNvPr>
          <p:cNvSpPr>
            <a:spLocks noGrp="1"/>
          </p:cNvSpPr>
          <p:nvPr>
            <p:ph sz="quarter" idx="13"/>
          </p:nvPr>
        </p:nvSpPr>
        <p:spPr>
          <a:xfrm>
            <a:off x="9301163" y="1844675"/>
            <a:ext cx="2190750" cy="430213"/>
          </a:xfrm>
        </p:spPr>
        <p:txBody>
          <a:bodyPr/>
          <a:lstStyle/>
          <a:p>
            <a:pPr lvl="0"/>
            <a:r>
              <a:rPr lang="en-US"/>
              <a:t>Click</a:t>
            </a:r>
          </a:p>
        </p:txBody>
      </p:sp>
      <p:sp>
        <p:nvSpPr>
          <p:cNvPr id="12" name="Content Placeholder 11">
            <a:extLst>
              <a:ext uri="{FF2B5EF4-FFF2-40B4-BE49-F238E27FC236}">
                <a16:creationId xmlns:a16="http://schemas.microsoft.com/office/drawing/2014/main" id="{6D953111-C67A-4E53-8A04-3DEA6096F73A}"/>
              </a:ext>
            </a:extLst>
          </p:cNvPr>
          <p:cNvSpPr>
            <a:spLocks noGrp="1"/>
          </p:cNvSpPr>
          <p:nvPr>
            <p:ph sz="quarter" idx="14"/>
          </p:nvPr>
        </p:nvSpPr>
        <p:spPr>
          <a:xfrm>
            <a:off x="677863" y="4098925"/>
            <a:ext cx="2459037" cy="430887"/>
          </a:xfrm>
        </p:spPr>
        <p:txBody>
          <a:bodyPr/>
          <a:lstStyle/>
          <a:p>
            <a:pPr lvl="0"/>
            <a:r>
              <a:rPr lang="en-US"/>
              <a:t>Click</a:t>
            </a:r>
          </a:p>
        </p:txBody>
      </p:sp>
      <p:sp>
        <p:nvSpPr>
          <p:cNvPr id="14" name="Content Placeholder 13">
            <a:extLst>
              <a:ext uri="{FF2B5EF4-FFF2-40B4-BE49-F238E27FC236}">
                <a16:creationId xmlns:a16="http://schemas.microsoft.com/office/drawing/2014/main" id="{25FBF476-3C99-4C1A-81F3-16CC5C885929}"/>
              </a:ext>
            </a:extLst>
          </p:cNvPr>
          <p:cNvSpPr>
            <a:spLocks noGrp="1"/>
          </p:cNvSpPr>
          <p:nvPr>
            <p:ph sz="quarter" idx="15"/>
          </p:nvPr>
        </p:nvSpPr>
        <p:spPr>
          <a:xfrm>
            <a:off x="3862388" y="3973513"/>
            <a:ext cx="2560637" cy="861774"/>
          </a:xfrm>
        </p:spPr>
        <p:txBody>
          <a:bodyPr/>
          <a:lstStyle/>
          <a:p>
            <a:pPr lvl="0"/>
            <a:r>
              <a:rPr lang="en-US"/>
              <a:t>Click to edit Master</a:t>
            </a:r>
          </a:p>
        </p:txBody>
      </p:sp>
      <p:sp>
        <p:nvSpPr>
          <p:cNvPr id="16" name="Content Placeholder 15">
            <a:extLst>
              <a:ext uri="{FF2B5EF4-FFF2-40B4-BE49-F238E27FC236}">
                <a16:creationId xmlns:a16="http://schemas.microsoft.com/office/drawing/2014/main" id="{8962AA22-C78B-407D-B334-445666A01EB5}"/>
              </a:ext>
            </a:extLst>
          </p:cNvPr>
          <p:cNvSpPr>
            <a:spLocks noGrp="1"/>
          </p:cNvSpPr>
          <p:nvPr>
            <p:ph sz="quarter" idx="16"/>
          </p:nvPr>
        </p:nvSpPr>
        <p:spPr>
          <a:xfrm>
            <a:off x="6969125" y="3973513"/>
            <a:ext cx="2332038" cy="430887"/>
          </a:xfrm>
        </p:spPr>
        <p:txBody>
          <a:bodyPr/>
          <a:lstStyle/>
          <a:p>
            <a:pPr lvl="0"/>
            <a:r>
              <a:rPr lang="en-US"/>
              <a:t>Click</a:t>
            </a:r>
          </a:p>
        </p:txBody>
      </p:sp>
      <p:sp>
        <p:nvSpPr>
          <p:cNvPr id="18" name="Content Placeholder 17">
            <a:extLst>
              <a:ext uri="{FF2B5EF4-FFF2-40B4-BE49-F238E27FC236}">
                <a16:creationId xmlns:a16="http://schemas.microsoft.com/office/drawing/2014/main" id="{10274898-C32D-4A6B-969D-2F768C0B84CC}"/>
              </a:ext>
            </a:extLst>
          </p:cNvPr>
          <p:cNvSpPr>
            <a:spLocks noGrp="1"/>
          </p:cNvSpPr>
          <p:nvPr>
            <p:ph sz="quarter" idx="17"/>
          </p:nvPr>
        </p:nvSpPr>
        <p:spPr>
          <a:xfrm>
            <a:off x="9758363" y="3973513"/>
            <a:ext cx="2190750" cy="430887"/>
          </a:xfrm>
        </p:spPr>
        <p:txBody>
          <a:bodyPr/>
          <a:lstStyle/>
          <a:p>
            <a:pPr lvl="0"/>
            <a:r>
              <a:rPr lang="en-US"/>
              <a:t>Click to edit</a:t>
            </a:r>
          </a:p>
        </p:txBody>
      </p:sp>
    </p:spTree>
    <p:extLst>
      <p:ext uri="{BB962C8B-B14F-4D97-AF65-F5344CB8AC3E}">
        <p14:creationId xmlns:p14="http://schemas.microsoft.com/office/powerpoint/2010/main" val="18289985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9" name="TextBox 8">
            <a:extLst>
              <a:ext uri="{FF2B5EF4-FFF2-40B4-BE49-F238E27FC236}">
                <a16:creationId xmlns:a16="http://schemas.microsoft.com/office/drawing/2014/main" id="{8EDC5CFD-2569-493F-94AF-B3E7BAF906C5}"/>
              </a:ext>
            </a:extLst>
          </p:cNvPr>
          <p:cNvSpPr txBox="1"/>
          <p:nvPr userDrawn="1"/>
        </p:nvSpPr>
        <p:spPr>
          <a:xfrm>
            <a:off x="8018318" y="6403170"/>
            <a:ext cx="4097482"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832022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ACD3BD21-19FC-4416-9C56-3AC78792C3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27458615"/>
      </p:ext>
    </p:extLst>
  </p:cSld>
  <p:clrMapOvr>
    <a:masterClrMapping/>
  </p:clrMapOvr>
  <p:transition>
    <p:fade/>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1265414" y="1523165"/>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4420848" y="2543969"/>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710008054"/>
      </p:ext>
    </p:extLst>
  </p:cSld>
  <p:clrMapOvr>
    <a:masterClrMapping/>
  </p:clrMapOvr>
  <p:transition>
    <p:fade/>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2" name="Title 1">
            <a:extLst>
              <a:ext uri="{FF2B5EF4-FFF2-40B4-BE49-F238E27FC236}">
                <a16:creationId xmlns:a16="http://schemas.microsoft.com/office/drawing/2014/main" id="{521563D0-9F7A-4A68-8042-0CE736F3C85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A677DFD-20B3-4331-A1D4-2092BB932F35}"/>
              </a:ext>
            </a:extLst>
          </p:cNvPr>
          <p:cNvSpPr>
            <a:spLocks noGrp="1"/>
          </p:cNvSpPr>
          <p:nvPr>
            <p:ph sz="quarter" idx="10"/>
          </p:nvPr>
        </p:nvSpPr>
        <p:spPr>
          <a:xfrm>
            <a:off x="1371600" y="2303463"/>
            <a:ext cx="1947863" cy="11255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AAFECCE4-9F21-40CE-9EDA-654F213BB2EA}"/>
              </a:ext>
            </a:extLst>
          </p:cNvPr>
          <p:cNvSpPr>
            <a:spLocks noGrp="1"/>
          </p:cNvSpPr>
          <p:nvPr>
            <p:ph sz="quarter" idx="11"/>
          </p:nvPr>
        </p:nvSpPr>
        <p:spPr>
          <a:xfrm>
            <a:off x="4198938" y="2166938"/>
            <a:ext cx="1947862" cy="965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2366797"/>
      </p:ext>
    </p:extLst>
  </p:cSld>
  <p:clrMapOvr>
    <a:masterClrMapping/>
  </p:clrMapOvr>
  <p:transition>
    <p:fade/>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9" name="TextBox 8">
            <a:extLst>
              <a:ext uri="{FF2B5EF4-FFF2-40B4-BE49-F238E27FC236}">
                <a16:creationId xmlns:a16="http://schemas.microsoft.com/office/drawing/2014/main" id="{6EB7496F-B1C6-4512-856F-BFECA3FC0A57}"/>
              </a:ext>
            </a:extLst>
          </p:cNvPr>
          <p:cNvSpPr txBox="1"/>
          <p:nvPr userDrawn="1"/>
        </p:nvSpPr>
        <p:spPr>
          <a:xfrm>
            <a:off x="7973292" y="6433621"/>
            <a:ext cx="4114800"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098896840"/>
      </p:ext>
    </p:extLst>
  </p:cSld>
  <p:clrMapOvr>
    <a:masterClrMapping/>
  </p:clrMapOvr>
  <p:transition>
    <p:fade/>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
        <p:nvSpPr>
          <p:cNvPr id="7" name="TextBox 6">
            <a:extLst>
              <a:ext uri="{FF2B5EF4-FFF2-40B4-BE49-F238E27FC236}">
                <a16:creationId xmlns:a16="http://schemas.microsoft.com/office/drawing/2014/main" id="{C85ADE88-945F-423C-88D5-C991D32F4645}"/>
              </a:ext>
            </a:extLst>
          </p:cNvPr>
          <p:cNvSpPr txBox="1"/>
          <p:nvPr userDrawn="1"/>
        </p:nvSpPr>
        <p:spPr>
          <a:xfrm>
            <a:off x="8122227" y="6433621"/>
            <a:ext cx="4069773"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395987684"/>
      </p:ext>
    </p:extLst>
  </p:cSld>
  <p:clrMapOvr>
    <a:masterClrMapping/>
  </p:clrMapOvr>
  <p:transition>
    <p:fade/>
  </p:transition>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3" r="28506"/>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63"/>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8" name="TextBox 7">
            <a:extLst>
              <a:ext uri="{FF2B5EF4-FFF2-40B4-BE49-F238E27FC236}">
                <a16:creationId xmlns:a16="http://schemas.microsoft.com/office/drawing/2014/main" id="{048B35BE-8439-47EE-8CDE-45E3EEEB3E25}"/>
              </a:ext>
            </a:extLst>
          </p:cNvPr>
          <p:cNvSpPr txBox="1"/>
          <p:nvPr userDrawn="1"/>
        </p:nvSpPr>
        <p:spPr>
          <a:xfrm>
            <a:off x="7817427" y="6373091"/>
            <a:ext cx="4312228"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4439315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295935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799939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TextBox 4">
            <a:extLst>
              <a:ext uri="{FF2B5EF4-FFF2-40B4-BE49-F238E27FC236}">
                <a16:creationId xmlns:a16="http://schemas.microsoft.com/office/drawing/2014/main" id="{50438394-0B50-4FE3-9194-BED809423290}"/>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3" name="Content Placeholder 2">
            <a:extLst>
              <a:ext uri="{FF2B5EF4-FFF2-40B4-BE49-F238E27FC236}">
                <a16:creationId xmlns:a16="http://schemas.microsoft.com/office/drawing/2014/main" id="{E98E6667-AE8A-4DAF-95A2-2D691F7A9497}"/>
              </a:ext>
            </a:extLst>
          </p:cNvPr>
          <p:cNvSpPr>
            <a:spLocks noGrp="1"/>
          </p:cNvSpPr>
          <p:nvPr>
            <p:ph sz="quarter" idx="10"/>
          </p:nvPr>
        </p:nvSpPr>
        <p:spPr>
          <a:xfrm>
            <a:off x="1162911" y="2154238"/>
            <a:ext cx="2557463" cy="430887"/>
          </a:xfrm>
        </p:spPr>
        <p:txBody>
          <a:bodyPr/>
          <a:lstStyle/>
          <a:p>
            <a:pPr lvl="0"/>
            <a:r>
              <a:rPr lang="en-US"/>
              <a:t>Click to edit</a:t>
            </a:r>
          </a:p>
        </p:txBody>
      </p:sp>
      <p:sp>
        <p:nvSpPr>
          <p:cNvPr id="7" name="Content Placeholder 6">
            <a:extLst>
              <a:ext uri="{FF2B5EF4-FFF2-40B4-BE49-F238E27FC236}">
                <a16:creationId xmlns:a16="http://schemas.microsoft.com/office/drawing/2014/main" id="{7BCC8432-CE46-4F97-AC6F-5F65EB55F7D2}"/>
              </a:ext>
            </a:extLst>
          </p:cNvPr>
          <p:cNvSpPr>
            <a:spLocks noGrp="1"/>
          </p:cNvSpPr>
          <p:nvPr>
            <p:ph sz="quarter" idx="11"/>
          </p:nvPr>
        </p:nvSpPr>
        <p:spPr>
          <a:xfrm>
            <a:off x="4618038" y="2154238"/>
            <a:ext cx="2449512" cy="430887"/>
          </a:xfrm>
        </p:spPr>
        <p:txBody>
          <a:bodyPr/>
          <a:lstStyle/>
          <a:p>
            <a:pPr lvl="0"/>
            <a:r>
              <a:rPr lang="en-US"/>
              <a:t>Click</a:t>
            </a:r>
          </a:p>
        </p:txBody>
      </p:sp>
      <p:sp>
        <p:nvSpPr>
          <p:cNvPr id="9" name="Content Placeholder 8">
            <a:extLst>
              <a:ext uri="{FF2B5EF4-FFF2-40B4-BE49-F238E27FC236}">
                <a16:creationId xmlns:a16="http://schemas.microsoft.com/office/drawing/2014/main" id="{FCB762BD-CEC6-42C1-9C2E-CBE495DFB4C4}"/>
              </a:ext>
            </a:extLst>
          </p:cNvPr>
          <p:cNvSpPr>
            <a:spLocks noGrp="1"/>
          </p:cNvSpPr>
          <p:nvPr>
            <p:ph sz="quarter" idx="12"/>
          </p:nvPr>
        </p:nvSpPr>
        <p:spPr>
          <a:xfrm>
            <a:off x="7997825" y="2154238"/>
            <a:ext cx="3030538" cy="430887"/>
          </a:xfrm>
        </p:spPr>
        <p:txBody>
          <a:bodyPr/>
          <a:lstStyle/>
          <a:p>
            <a:pPr lvl="0"/>
            <a:r>
              <a:rPr lang="en-US"/>
              <a:t>Click</a:t>
            </a:r>
          </a:p>
        </p:txBody>
      </p:sp>
    </p:spTree>
    <p:extLst>
      <p:ext uri="{BB962C8B-B14F-4D97-AF65-F5344CB8AC3E}">
        <p14:creationId xmlns:p14="http://schemas.microsoft.com/office/powerpoint/2010/main" val="293737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07750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
        <p:nvSpPr>
          <p:cNvPr id="2" name="TextBox 1">
            <a:extLst>
              <a:ext uri="{FF2B5EF4-FFF2-40B4-BE49-F238E27FC236}">
                <a16:creationId xmlns:a16="http://schemas.microsoft.com/office/drawing/2014/main" id="{CA56BA4E-3E86-49AA-B6A9-AAEF61D82B5E}"/>
              </a:ext>
            </a:extLst>
          </p:cNvPr>
          <p:cNvSpPr txBox="1"/>
          <p:nvPr userDrawn="1"/>
        </p:nvSpPr>
        <p:spPr>
          <a:xfrm>
            <a:off x="7997536" y="6400800"/>
            <a:ext cx="4194464" cy="369332"/>
          </a:xfrm>
          <a:prstGeom prst="rect">
            <a:avLst/>
          </a:prstGeom>
          <a:noFill/>
        </p:spPr>
        <p:txBody>
          <a:bodyPr wrap="square">
            <a:spAutoFit/>
          </a:bodyPr>
          <a:lstStyle/>
          <a:p>
            <a:pPr marL="0" marR="0">
              <a:spcBef>
                <a:spcPts val="0"/>
              </a:spcBef>
              <a:spcAft>
                <a:spcPts val="0"/>
              </a:spcAft>
            </a:pPr>
            <a:r>
              <a:rPr lang="en-US" sz="1800" b="1">
                <a:effectLst/>
                <a:latin typeface="Calibri" panose="020F0502020204030204" pitchFamily="34" charset="0"/>
                <a:ea typeface="Calibri" panose="020F0502020204030204" pitchFamily="34" charset="0"/>
              </a:rPr>
              <a:t>Microsoft confidential. Internal use only.</a:t>
            </a:r>
            <a:endParaRPr lang="en-US" sz="1800">
              <a:effectLst/>
              <a:latin typeface="Calibri" panose="020F0502020204030204" pitchFamily="34" charset="0"/>
              <a:ea typeface="Calibri" panose="020F0502020204030204" pitchFamily="34" charset="0"/>
            </a:endParaRPr>
          </a:p>
        </p:txBody>
      </p:sp>
      <p:sp>
        <p:nvSpPr>
          <p:cNvPr id="5" name="Content Placeholder 4">
            <a:extLst>
              <a:ext uri="{FF2B5EF4-FFF2-40B4-BE49-F238E27FC236}">
                <a16:creationId xmlns:a16="http://schemas.microsoft.com/office/drawing/2014/main" id="{C757391A-9F62-422F-A0ED-1A96EB231A79}"/>
              </a:ext>
            </a:extLst>
          </p:cNvPr>
          <p:cNvSpPr>
            <a:spLocks noGrp="1"/>
          </p:cNvSpPr>
          <p:nvPr>
            <p:ph sz="quarter" idx="10"/>
          </p:nvPr>
        </p:nvSpPr>
        <p:spPr>
          <a:xfrm>
            <a:off x="588963" y="3862388"/>
            <a:ext cx="1895475" cy="430887"/>
          </a:xfrm>
        </p:spPr>
        <p:txBody>
          <a:bodyPr/>
          <a:lstStyle/>
          <a:p>
            <a:pPr lvl="0"/>
            <a:endParaRPr lang="en-US"/>
          </a:p>
        </p:txBody>
      </p:sp>
      <p:sp>
        <p:nvSpPr>
          <p:cNvPr id="7" name="Content Placeholder 6">
            <a:extLst>
              <a:ext uri="{FF2B5EF4-FFF2-40B4-BE49-F238E27FC236}">
                <a16:creationId xmlns:a16="http://schemas.microsoft.com/office/drawing/2014/main" id="{D4EABE99-D0A8-4637-8581-F743C50B8C95}"/>
              </a:ext>
            </a:extLst>
          </p:cNvPr>
          <p:cNvSpPr>
            <a:spLocks noGrp="1"/>
          </p:cNvSpPr>
          <p:nvPr>
            <p:ph sz="quarter" idx="11"/>
          </p:nvPr>
        </p:nvSpPr>
        <p:spPr>
          <a:xfrm>
            <a:off x="3862388" y="3862388"/>
            <a:ext cx="2552700" cy="430887"/>
          </a:xfrm>
        </p:spPr>
        <p:txBody>
          <a:bodyPr/>
          <a:lstStyle/>
          <a:p>
            <a:pPr lvl="0"/>
            <a:r>
              <a:rPr lang="en-US"/>
              <a:t>Click</a:t>
            </a:r>
          </a:p>
        </p:txBody>
      </p:sp>
      <p:sp>
        <p:nvSpPr>
          <p:cNvPr id="9" name="Content Placeholder 8">
            <a:extLst>
              <a:ext uri="{FF2B5EF4-FFF2-40B4-BE49-F238E27FC236}">
                <a16:creationId xmlns:a16="http://schemas.microsoft.com/office/drawing/2014/main" id="{2B0B3381-1D79-4505-8D75-D22D877F946F}"/>
              </a:ext>
            </a:extLst>
          </p:cNvPr>
          <p:cNvSpPr>
            <a:spLocks noGrp="1"/>
          </p:cNvSpPr>
          <p:nvPr>
            <p:ph sz="quarter" idx="12"/>
          </p:nvPr>
        </p:nvSpPr>
        <p:spPr>
          <a:xfrm>
            <a:off x="7793038" y="3862388"/>
            <a:ext cx="3206750" cy="430887"/>
          </a:xfrm>
        </p:spPr>
        <p:txBody>
          <a:bodyPr/>
          <a:lstStyle/>
          <a:p>
            <a:pPr lvl="0"/>
            <a:r>
              <a:rPr lang="en-US"/>
              <a:t>Click to</a:t>
            </a:r>
          </a:p>
        </p:txBody>
      </p:sp>
    </p:spTree>
    <p:extLst>
      <p:ext uri="{BB962C8B-B14F-4D97-AF65-F5344CB8AC3E}">
        <p14:creationId xmlns:p14="http://schemas.microsoft.com/office/powerpoint/2010/main" val="28752848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B44014EA-3AD6-4F2C-92DC-E62255BE8C3F}"/>
              </a:ext>
            </a:extLst>
          </p:cNvPr>
          <p:cNvSpPr>
            <a:spLocks noGrp="1"/>
          </p:cNvSpPr>
          <p:nvPr>
            <p:ph sz="quarter" idx="11"/>
          </p:nvPr>
        </p:nvSpPr>
        <p:spPr>
          <a:xfrm>
            <a:off x="6415088" y="4705350"/>
            <a:ext cx="4749800" cy="10461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7842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0"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5" y="440495"/>
            <a:ext cx="5555966" cy="758022"/>
          </a:xfrm>
          <a:prstGeom prst="rect">
            <a:avLst/>
          </a:prstGeom>
        </p:spPr>
        <p:txBody>
          <a:bodyPr vert="horz" wrap="square" lIns="0" tIns="164592" rIns="0" bIns="0" rtlCol="0" anchor="t">
            <a:noAutofit/>
          </a:bodyPr>
          <a:lstStyle>
            <a:lvl1pPr>
              <a:defRPr/>
            </a:lvl1pPr>
          </a:lstStyle>
          <a:p>
            <a:r>
              <a:rPr lang="en-US"/>
              <a:t>Photo layout 1</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2145841"/>
            <a:ext cx="5555965" cy="2573509"/>
          </a:xfrm>
        </p:spPr>
        <p:txBody>
          <a:bodyPr wrap="square" lIns="0" tIns="0" rIns="0" bIns="0">
            <a:noAutofit/>
          </a:bodyPr>
          <a:lstStyle>
            <a:lvl1pPr marL="0" marR="0" indent="0" algn="l" defTabSz="914367" rtl="0" eaLnBrk="1" fontAlgn="auto" latinLnBrk="0" hangingPunct="1">
              <a:lnSpc>
                <a:spcPct val="90000"/>
              </a:lnSpc>
              <a:spcBef>
                <a:spcPts val="0"/>
              </a:spcBef>
              <a:spcAft>
                <a:spcPts val="2549"/>
              </a:spcAft>
              <a:buClrTx/>
              <a:buSzPct val="90000"/>
              <a:buFont typeface="Wingdings" panose="05000000000000000000" pitchFamily="2" charset="2"/>
              <a:buNone/>
              <a:tabLst/>
              <a:defRPr sz="2549" b="0" i="0">
                <a:solidFill>
                  <a:srgbClr val="000000"/>
                </a:solidFill>
                <a:latin typeface="+mn-lt"/>
              </a:defRPr>
            </a:lvl1pPr>
            <a:lvl2pPr marL="224097" marR="0" indent="0" algn="l" defTabSz="914367"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93" indent="0">
              <a:buNone/>
              <a:defRPr/>
            </a:lvl3pPr>
            <a:lvl4pPr marL="672290" indent="0">
              <a:buNone/>
              <a:defRPr/>
            </a:lvl4pPr>
            <a:lvl5pPr marL="896386" indent="0">
              <a:buNone/>
              <a:defRPr/>
            </a:lvl5pPr>
          </a:lstStyle>
          <a:p>
            <a:pPr lvl="0"/>
            <a:r>
              <a:rPr lang="pt-BR"/>
              <a:t>Subhead Segoe UI 26pt</a:t>
            </a:r>
          </a:p>
          <a:p>
            <a:pPr lvl="0"/>
            <a:r>
              <a:rPr lang="pt-BR"/>
              <a:t>Subhead Segoe UI 26pt</a:t>
            </a:r>
          </a:p>
          <a:p>
            <a:pPr lvl="0"/>
            <a:r>
              <a:rPr lang="pt-BR"/>
              <a:t>Subhead Segoe UI 26pt</a:t>
            </a:r>
          </a:p>
        </p:txBody>
      </p:sp>
    </p:spTree>
    <p:extLst>
      <p:ext uri="{BB962C8B-B14F-4D97-AF65-F5344CB8AC3E}">
        <p14:creationId xmlns:p14="http://schemas.microsoft.com/office/powerpoint/2010/main" val="3892832323"/>
      </p:ext>
    </p:extLst>
  </p:cSld>
  <p:clrMapOvr>
    <a:masterClrMapping/>
  </p:clrMapOvr>
  <p:transition>
    <p:fade/>
  </p:transition>
  <p:extLst>
    <p:ext uri="{DCECCB84-F9BA-43D5-87BE-67443E8EF086}">
      <p15:sldGuideLst xmlns:p15="http://schemas.microsoft.com/office/powerpoint/2012/main"/>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8570583"/>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65671-2BAB-496E-A124-8C3A9EB204E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1C884DE-0FC3-4FDC-9039-A81BDEAC5A03}"/>
              </a:ext>
            </a:extLst>
          </p:cNvPr>
          <p:cNvSpPr>
            <a:spLocks noGrp="1"/>
          </p:cNvSpPr>
          <p:nvPr>
            <p:ph sz="quarter" idx="10"/>
          </p:nvPr>
        </p:nvSpPr>
        <p:spPr>
          <a:xfrm>
            <a:off x="426424" y="1674525"/>
            <a:ext cx="1828800" cy="914400"/>
          </a:xfrm>
        </p:spPr>
        <p:txBody>
          <a:bodyPr/>
          <a:lstStyle/>
          <a:p>
            <a:pPr lvl="0"/>
            <a:endParaRPr lang="en-US"/>
          </a:p>
        </p:txBody>
      </p:sp>
      <p:sp>
        <p:nvSpPr>
          <p:cNvPr id="6" name="Content Placeholder 5">
            <a:extLst>
              <a:ext uri="{FF2B5EF4-FFF2-40B4-BE49-F238E27FC236}">
                <a16:creationId xmlns:a16="http://schemas.microsoft.com/office/drawing/2014/main" id="{72416673-8A15-4CB5-A7BF-12114C3588E8}"/>
              </a:ext>
            </a:extLst>
          </p:cNvPr>
          <p:cNvSpPr>
            <a:spLocks noGrp="1"/>
          </p:cNvSpPr>
          <p:nvPr>
            <p:ph sz="quarter" idx="11"/>
          </p:nvPr>
        </p:nvSpPr>
        <p:spPr>
          <a:xfrm>
            <a:off x="426424" y="3354676"/>
            <a:ext cx="1828800" cy="914400"/>
          </a:xfrm>
        </p:spPr>
        <p:txBody>
          <a:bodyPr/>
          <a:lstStyle/>
          <a:p>
            <a:pPr lvl="0"/>
            <a:endParaRPr lang="en-US"/>
          </a:p>
        </p:txBody>
      </p:sp>
    </p:spTree>
    <p:extLst>
      <p:ext uri="{BB962C8B-B14F-4D97-AF65-F5344CB8AC3E}">
        <p14:creationId xmlns:p14="http://schemas.microsoft.com/office/powerpoint/2010/main" val="2351038119"/>
      </p:ext>
    </p:extLst>
  </p:cSld>
  <p:clrMapOvr>
    <a:masterClrMapping/>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19093-FA5F-4E5F-B29D-DD6B995B0CE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A244CFD9-1F0F-425A-93D6-7B6DA3FB7C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63C345EA-7765-4791-BD65-A2406CF8F2D1}"/>
              </a:ext>
            </a:extLst>
          </p:cNvPr>
          <p:cNvSpPr>
            <a:spLocks noGrp="1"/>
          </p:cNvSpPr>
          <p:nvPr>
            <p:ph type="dt" sz="half" idx="10"/>
          </p:nvPr>
        </p:nvSpPr>
        <p:spPr/>
        <p:txBody>
          <a:bodyPr/>
          <a:lstStyle/>
          <a:p>
            <a:fld id="{19C0A5A4-8D0A-4F80-B546-6BF391CFF993}" type="datetimeFigureOut">
              <a:rPr lang="en-GB" smtClean="0"/>
              <a:t>02/03/2023</a:t>
            </a:fld>
            <a:endParaRPr lang="en-GB"/>
          </a:p>
        </p:txBody>
      </p:sp>
      <p:sp>
        <p:nvSpPr>
          <p:cNvPr id="5" name="Footer Placeholder 4">
            <a:extLst>
              <a:ext uri="{FF2B5EF4-FFF2-40B4-BE49-F238E27FC236}">
                <a16:creationId xmlns:a16="http://schemas.microsoft.com/office/drawing/2014/main" id="{E09D3154-503A-431A-A82D-0443795128F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32B963-82B4-440E-9596-4DC1B2BC9D09}"/>
              </a:ext>
            </a:extLst>
          </p:cNvPr>
          <p:cNvSpPr>
            <a:spLocks noGrp="1"/>
          </p:cNvSpPr>
          <p:nvPr>
            <p:ph type="sldNum" sz="quarter" idx="12"/>
          </p:nvPr>
        </p:nvSpPr>
        <p:spPr/>
        <p:txBody>
          <a:bodyPr/>
          <a:lstStyle/>
          <a:p>
            <a:fld id="{B287789A-14CD-4199-917A-B0DD59122585}" type="slidenum">
              <a:rPr lang="en-GB" smtClean="0"/>
              <a:t>‹#›</a:t>
            </a:fld>
            <a:endParaRPr lang="en-GB"/>
          </a:p>
        </p:txBody>
      </p:sp>
    </p:spTree>
    <p:extLst>
      <p:ext uri="{BB962C8B-B14F-4D97-AF65-F5344CB8AC3E}">
        <p14:creationId xmlns:p14="http://schemas.microsoft.com/office/powerpoint/2010/main" val="4280706856"/>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0CA404-B1BB-1245-BAA8-5FA5090190B6}"/>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2667000" y="-2667001"/>
            <a:ext cx="6858001" cy="12191999"/>
          </a:xfrm>
          <a:prstGeom prst="rect">
            <a:avLst/>
          </a:prstGeom>
        </p:spPr>
      </p:pic>
      <p:pic>
        <p:nvPicPr>
          <p:cNvPr id="3" name="MS logo white - EMF" descr="Microsoft logo white text version">
            <a:extLst>
              <a:ext uri="{FF2B5EF4-FFF2-40B4-BE49-F238E27FC236}">
                <a16:creationId xmlns:a16="http://schemas.microsoft.com/office/drawing/2014/main" id="{9EC268FC-6E15-4088-8C76-1BBAB3B698BD}"/>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pic>
        <p:nvPicPr>
          <p:cNvPr id="10" name="Picture 9" descr="Microsoft Ignite">
            <a:extLst>
              <a:ext uri="{FF2B5EF4-FFF2-40B4-BE49-F238E27FC236}">
                <a16:creationId xmlns:a16="http://schemas.microsoft.com/office/drawing/2014/main" id="{643854D1-D444-4A25-AE1C-0BE7029C63CB}"/>
              </a:ext>
            </a:extLst>
          </p:cNvPr>
          <p:cNvPicPr>
            <a:picLocks noChangeAspect="1"/>
          </p:cNvPicPr>
          <p:nvPr userDrawn="1"/>
        </p:nvPicPr>
        <p:blipFill>
          <a:blip r:embed="rId4"/>
          <a:srcRect/>
          <a:stretch/>
        </p:blipFill>
        <p:spPr bwMode="white">
          <a:xfrm>
            <a:off x="0" y="2235574"/>
            <a:ext cx="4208095" cy="2386850"/>
          </a:xfrm>
          <a:prstGeom prst="rect">
            <a:avLst/>
          </a:prstGeom>
        </p:spPr>
      </p:pic>
    </p:spTree>
    <p:extLst>
      <p:ext uri="{BB962C8B-B14F-4D97-AF65-F5344CB8AC3E}">
        <p14:creationId xmlns:p14="http://schemas.microsoft.com/office/powerpoint/2010/main" val="33975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95280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426349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463108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3397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495304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07361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4335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663177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4578620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39904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03162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67910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076929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552835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894127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8019928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06781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5561405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9420910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318142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6474130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84666949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766905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86845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75445900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1583685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81089660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5262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6885368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057031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3774100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4134448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4877039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7966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5733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70231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99964564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Key Dates Layout">
    <p:bg>
      <p:bgRef idx="1001">
        <a:schemeClr val="bg1"/>
      </p:bgRef>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9AA3643-D5D9-41B9-96E4-855AEB76ED22}"/>
              </a:ext>
              <a:ext uri="{C183D7F6-B498-43B3-948B-1728B52AA6E4}">
                <adec:decorative xmlns:adec="http://schemas.microsoft.com/office/drawing/2017/decorative" val="1"/>
              </a:ext>
            </a:extLst>
          </p:cNvPr>
          <p:cNvCxnSpPr>
            <a:cxnSpLocks/>
          </p:cNvCxnSpPr>
          <p:nvPr userDrawn="1"/>
        </p:nvCxnSpPr>
        <p:spPr>
          <a:xfrm>
            <a:off x="-46299" y="2948801"/>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3B0E4D-D109-49B7-BF11-D8753C60B622}"/>
              </a:ext>
              <a:ext uri="{C183D7F6-B498-43B3-948B-1728B52AA6E4}">
                <adec:decorative xmlns:adec="http://schemas.microsoft.com/office/drawing/2017/decorative" val="1"/>
              </a:ext>
            </a:extLst>
          </p:cNvPr>
          <p:cNvCxnSpPr>
            <a:cxnSpLocks/>
          </p:cNvCxnSpPr>
          <p:nvPr userDrawn="1"/>
        </p:nvCxnSpPr>
        <p:spPr>
          <a:xfrm>
            <a:off x="-53051" y="4781629"/>
            <a:ext cx="12298102"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A4601C7D-5B7B-4418-AB27-23F676F8ED8D}"/>
              </a:ext>
              <a:ext uri="{C183D7F6-B498-43B3-948B-1728B52AA6E4}">
                <adec:decorative xmlns:adec="http://schemas.microsoft.com/office/drawing/2017/decorative" val="1"/>
              </a:ext>
            </a:extLst>
          </p:cNvPr>
          <p:cNvSpPr/>
          <p:nvPr userDrawn="1"/>
        </p:nvSpPr>
        <p:spPr bwMode="auto">
          <a:xfrm>
            <a:off x="7743826" y="0"/>
            <a:ext cx="4448175" cy="68580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34" fontAlgn="base">
              <a:spcBef>
                <a:spcPct val="0"/>
              </a:spcBef>
              <a:spcAft>
                <a:spcPct val="0"/>
              </a:spcAft>
              <a:defRPr/>
            </a:pPr>
            <a:endParaRPr lang="en-US" sz="2000">
              <a:solidFill>
                <a:srgbClr val="FFFFFF"/>
              </a:solidFill>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8DEA047F-F46A-4D66-90BE-735B879FEA32}"/>
              </a:ext>
              <a:ext uri="{C183D7F6-B498-43B3-948B-1728B52AA6E4}">
                <adec:decorative xmlns:adec="http://schemas.microsoft.com/office/drawing/2017/decorative" val="1"/>
              </a:ext>
            </a:extLst>
          </p:cNvPr>
          <p:cNvSpPr txBox="1"/>
          <p:nvPr userDrawn="1"/>
        </p:nvSpPr>
        <p:spPr>
          <a:xfrm>
            <a:off x="8061665" y="2643945"/>
            <a:ext cx="3836648" cy="3283903"/>
          </a:xfrm>
          <a:prstGeom prst="rect">
            <a:avLst/>
          </a:prstGeom>
          <a:solidFill>
            <a:schemeClr val="accent2"/>
          </a:solidFill>
        </p:spPr>
        <p:txBody>
          <a:bodyPr wrap="square" lIns="288000" tIns="288000" rIns="288000" bIns="288000" rtlCol="0">
            <a:noAutofit/>
          </a:bodyPr>
          <a:lstStyle/>
          <a:p>
            <a:pPr defTabSz="914330">
              <a:spcAft>
                <a:spcPts val="600"/>
              </a:spcAft>
              <a:defRPr/>
            </a:pPr>
            <a:endParaRPr lang="en-US" sz="2000">
              <a:solidFill>
                <a:srgbClr val="FFFFFF"/>
              </a:solidFill>
              <a:latin typeface="Segoe UI"/>
            </a:endParaRPr>
          </a:p>
        </p:txBody>
      </p:sp>
      <p:sp>
        <p:nvSpPr>
          <p:cNvPr id="8" name="TextBox 7">
            <a:extLst>
              <a:ext uri="{FF2B5EF4-FFF2-40B4-BE49-F238E27FC236}">
                <a16:creationId xmlns:a16="http://schemas.microsoft.com/office/drawing/2014/main" id="{F8F418C7-E3F4-4A91-8CFC-D77B437C3953}"/>
              </a:ext>
              <a:ext uri="{C183D7F6-B498-43B3-948B-1728B52AA6E4}">
                <adec:decorative xmlns:adec="http://schemas.microsoft.com/office/drawing/2017/decorative" val="1"/>
              </a:ext>
            </a:extLst>
          </p:cNvPr>
          <p:cNvSpPr txBox="1"/>
          <p:nvPr userDrawn="1"/>
        </p:nvSpPr>
        <p:spPr>
          <a:xfrm>
            <a:off x="8061665" y="5818366"/>
            <a:ext cx="3836648" cy="721700"/>
          </a:xfrm>
          <a:prstGeom prst="rect">
            <a:avLst/>
          </a:prstGeom>
          <a:solidFill>
            <a:schemeClr val="accent3"/>
          </a:solidFill>
        </p:spPr>
        <p:txBody>
          <a:bodyPr wrap="square" lIns="288000" tIns="144000" rIns="288000" bIns="144000" rtlCol="0">
            <a:noAutofit/>
          </a:bodyPr>
          <a:lstStyle/>
          <a:p>
            <a:pPr defTabSz="914330">
              <a:defRPr/>
            </a:pPr>
            <a:endParaRPr lang="en-US" sz="1600">
              <a:solidFill>
                <a:srgbClr val="FFFFFF"/>
              </a:solidFill>
              <a:latin typeface="Segoe UI"/>
            </a:endParaRPr>
          </a:p>
        </p:txBody>
      </p:sp>
      <p:sp>
        <p:nvSpPr>
          <p:cNvPr id="7" name="TextBox 6">
            <a:extLst>
              <a:ext uri="{FF2B5EF4-FFF2-40B4-BE49-F238E27FC236}">
                <a16:creationId xmlns:a16="http://schemas.microsoft.com/office/drawing/2014/main" id="{666BD227-A1D8-426C-A894-FCF492029B43}"/>
              </a:ext>
              <a:ext uri="{C183D7F6-B498-43B3-948B-1728B52AA6E4}">
                <adec:decorative xmlns:adec="http://schemas.microsoft.com/office/drawing/2017/decorative" val="1"/>
              </a:ext>
            </a:extLst>
          </p:cNvPr>
          <p:cNvSpPr txBox="1"/>
          <p:nvPr userDrawn="1"/>
        </p:nvSpPr>
        <p:spPr>
          <a:xfrm>
            <a:off x="8061665" y="1868608"/>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9" name="TextBox 8">
            <a:extLst>
              <a:ext uri="{FF2B5EF4-FFF2-40B4-BE49-F238E27FC236}">
                <a16:creationId xmlns:a16="http://schemas.microsoft.com/office/drawing/2014/main" id="{B71AEB94-766F-4C38-8F21-EE365EB3B255}"/>
              </a:ext>
              <a:ext uri="{C183D7F6-B498-43B3-948B-1728B52AA6E4}">
                <adec:decorative xmlns:adec="http://schemas.microsoft.com/office/drawing/2017/decorative" val="1"/>
              </a:ext>
            </a:extLst>
          </p:cNvPr>
          <p:cNvSpPr txBox="1"/>
          <p:nvPr userDrawn="1"/>
        </p:nvSpPr>
        <p:spPr>
          <a:xfrm>
            <a:off x="8061665" y="1093271"/>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6" name="TextBox 5">
            <a:extLst>
              <a:ext uri="{FF2B5EF4-FFF2-40B4-BE49-F238E27FC236}">
                <a16:creationId xmlns:a16="http://schemas.microsoft.com/office/drawing/2014/main" id="{C3AEBF4D-1538-4661-A974-9DC95BE8CEA9}"/>
              </a:ext>
              <a:ext uri="{C183D7F6-B498-43B3-948B-1728B52AA6E4}">
                <adec:decorative xmlns:adec="http://schemas.microsoft.com/office/drawing/2017/decorative" val="1"/>
              </a:ext>
            </a:extLst>
          </p:cNvPr>
          <p:cNvSpPr txBox="1"/>
          <p:nvPr userDrawn="1"/>
        </p:nvSpPr>
        <p:spPr>
          <a:xfrm>
            <a:off x="8061665" y="317934"/>
            <a:ext cx="3836648" cy="721700"/>
          </a:xfrm>
          <a:prstGeom prst="rect">
            <a:avLst/>
          </a:prstGeom>
          <a:solidFill>
            <a:schemeClr val="accent4"/>
          </a:solidFill>
        </p:spPr>
        <p:txBody>
          <a:bodyPr wrap="square" lIns="288000" tIns="144000" rIns="288000" bIns="144000" rtlCol="0">
            <a:noAutofit/>
          </a:bodyPr>
          <a:lstStyle/>
          <a:p>
            <a:pPr defTabSz="914330">
              <a:defRPr/>
            </a:pPr>
            <a:endParaRPr lang="en-US" sz="1600">
              <a:latin typeface="Segoe UI"/>
            </a:endParaRPr>
          </a:p>
        </p:txBody>
      </p:sp>
      <p:sp>
        <p:nvSpPr>
          <p:cNvPr id="13" name="TextBox 12">
            <a:extLst>
              <a:ext uri="{FF2B5EF4-FFF2-40B4-BE49-F238E27FC236}">
                <a16:creationId xmlns:a16="http://schemas.microsoft.com/office/drawing/2014/main" id="{7ABA6838-7838-4608-9DBE-CAF9E79615B8}"/>
              </a:ext>
            </a:extLst>
          </p:cNvPr>
          <p:cNvSpPr txBox="1"/>
          <p:nvPr userDrawn="1"/>
        </p:nvSpPr>
        <p:spPr>
          <a:xfrm>
            <a:off x="588263" y="5129863"/>
            <a:ext cx="1539396"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Production</a:t>
            </a:r>
          </a:p>
        </p:txBody>
      </p:sp>
      <p:sp>
        <p:nvSpPr>
          <p:cNvPr id="12" name="TextBox 11">
            <a:extLst>
              <a:ext uri="{FF2B5EF4-FFF2-40B4-BE49-F238E27FC236}">
                <a16:creationId xmlns:a16="http://schemas.microsoft.com/office/drawing/2014/main" id="{4847234D-6452-4D02-98D0-4EC0666FA2D4}"/>
              </a:ext>
            </a:extLst>
          </p:cNvPr>
          <p:cNvSpPr txBox="1"/>
          <p:nvPr userDrawn="1"/>
        </p:nvSpPr>
        <p:spPr>
          <a:xfrm>
            <a:off x="588264" y="3297034"/>
            <a:ext cx="3377271"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Design and art direction</a:t>
            </a:r>
          </a:p>
        </p:txBody>
      </p:sp>
      <p:sp>
        <p:nvSpPr>
          <p:cNvPr id="11" name="TextBox 10">
            <a:extLst>
              <a:ext uri="{FF2B5EF4-FFF2-40B4-BE49-F238E27FC236}">
                <a16:creationId xmlns:a16="http://schemas.microsoft.com/office/drawing/2014/main" id="{A8FCED19-D572-492D-9329-F23C5197CE8E}"/>
              </a:ext>
            </a:extLst>
          </p:cNvPr>
          <p:cNvSpPr txBox="1"/>
          <p:nvPr userDrawn="1"/>
        </p:nvSpPr>
        <p:spPr>
          <a:xfrm>
            <a:off x="588264" y="1464199"/>
            <a:ext cx="2210670" cy="369332"/>
          </a:xfrm>
          <a:prstGeom prst="rect">
            <a:avLst/>
          </a:prstGeom>
          <a:noFill/>
        </p:spPr>
        <p:txBody>
          <a:bodyPr wrap="none" lIns="0" tIns="0" rIns="0" bIns="0" rtlCol="0">
            <a:spAutoFit/>
          </a:bodyPr>
          <a:lstStyle/>
          <a:p>
            <a:pPr defTabSz="914330">
              <a:defRPr/>
            </a:pPr>
            <a:r>
              <a:rPr lang="en-US" sz="2400">
                <a:solidFill>
                  <a:srgbClr val="0078D4"/>
                </a:solidFill>
                <a:latin typeface="Segoe UI Semibold"/>
              </a:rPr>
              <a:t>Content owners</a:t>
            </a: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6957756" cy="553998"/>
          </a:xfrm>
        </p:spPr>
        <p:txBody>
          <a:bodyPr/>
          <a:lstStyle/>
          <a:p>
            <a:r>
              <a:rPr lang="en-US"/>
              <a:t>Click to edit Master title style</a:t>
            </a:r>
          </a:p>
        </p:txBody>
      </p:sp>
    </p:spTree>
    <p:extLst>
      <p:ext uri="{BB962C8B-B14F-4D97-AF65-F5344CB8AC3E}">
        <p14:creationId xmlns:p14="http://schemas.microsoft.com/office/powerpoint/2010/main" val="11050280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739019120"/>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3012574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056123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956395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37783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289663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3997841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9024095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021135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8506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621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userDrawn="1">
  <p:cSld name="Blank 3">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990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chemeClr val="tx1"/>
                </a:solidFill>
                <a:effectLst/>
                <a:uLnTx/>
                <a:uFillTx/>
                <a:latin typeface="Segoe UI"/>
                <a:ea typeface="+mn-ea"/>
                <a:cs typeface="Segoe UI" pitchFamily="34" charset="0"/>
              </a:rPr>
              <a:t>© Copyright Microsoft Corporation. All rights reserved. </a:t>
            </a:r>
          </a:p>
        </p:txBody>
      </p:sp>
      <p:pic>
        <p:nvPicPr>
          <p:cNvPr id="4" name="MS logo white - EMF" descr="Microsoft logo white text version">
            <a:extLst>
              <a:ext uri="{FF2B5EF4-FFF2-40B4-BE49-F238E27FC236}">
                <a16:creationId xmlns:a16="http://schemas.microsoft.com/office/drawing/2014/main" id="{D35C65C4-9C9E-476D-86B8-AA77CE8C8E8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219069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114309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1398515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990308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083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287993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96283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676305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48033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64389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3737080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002482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59037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838454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962099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8296636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256796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0710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3025517538"/>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092114100"/>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1114518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0712249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30784414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6740892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6204691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230196104"/>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37374588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361688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27602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8286120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8846317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82137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4166306"/>
          </a:xfrm>
        </p:spPr>
        <p:txBody>
          <a:bodyPr>
            <a:normAutofit/>
          </a:bodyPr>
          <a:lstStyle>
            <a:lvl1pPr marL="0" indent="0">
              <a:buNone/>
              <a:defRPr sz="16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0708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97912537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324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99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04262829"/>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5149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0"/>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152836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346249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4" y="1116013"/>
            <a:ext cx="11018519" cy="168046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6845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0"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1"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2" y="2474892"/>
            <a:ext cx="3397188" cy="1631216"/>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50" indent="-166688">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0"/>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39303449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4690790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6" y="2496065"/>
            <a:ext cx="5512594" cy="1538883"/>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50" indent="-166688">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6" y="1011198"/>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32440568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0"/>
            <a:ext cx="3017520" cy="1908215"/>
          </a:xfrm>
        </p:spPr>
        <p:txBody>
          <a:bodyPr/>
          <a:lstStyle>
            <a:lvl1pPr>
              <a:defRPr sz="2400">
                <a:solidFill>
                  <a:schemeClr val="accent2"/>
                </a:solidFill>
              </a:defRPr>
            </a:lvl1pPr>
            <a:lvl2pPr>
              <a:spcBef>
                <a:spcPts val="600"/>
              </a:spcBef>
              <a:defRPr sz="1600"/>
            </a:lvl2pPr>
            <a:lvl3pPr>
              <a:spcBef>
                <a:spcPts val="600"/>
              </a:spcBef>
              <a:defRPr sz="1400"/>
            </a:lvl3pPr>
            <a:lvl5pPr marL="285750" indent="-166688">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528503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60987870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2"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4"/>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3" y="395644"/>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230110624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3456673"/>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4"/>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4"/>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3"/>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chemeClr val="accent2"/>
                </a:solidFill>
              </a:defRPr>
            </a:lvl2pPr>
            <a:lvl3pPr marL="448107" indent="0">
              <a:buNone/>
              <a:defRPr/>
            </a:lvl3pPr>
            <a:lvl4pPr marL="672161" indent="0">
              <a:buNone/>
              <a:defRPr/>
            </a:lvl4pPr>
            <a:lvl5pPr marL="896214"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284341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851448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6505062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43185"/>
          </a:xfrm>
        </p:spPr>
        <p:txBody>
          <a:bodyPr/>
          <a:lstStyle/>
          <a:p>
            <a:r>
              <a:rPr lang="en-US"/>
              <a:t>Click to edit Master title style</a:t>
            </a:r>
          </a:p>
        </p:txBody>
      </p:sp>
      <p:sp>
        <p:nvSpPr>
          <p:cNvPr id="4" name="Text Placeholder 3"/>
          <p:cNvSpPr>
            <a:spLocks noGrp="1"/>
          </p:cNvSpPr>
          <p:nvPr>
            <p:ph type="body" sz="quarter" idx="10"/>
          </p:nvPr>
        </p:nvSpPr>
        <p:spPr>
          <a:xfrm>
            <a:off x="588263"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4" y="3918310"/>
            <a:ext cx="3404073" cy="2111347"/>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0" b="0">
                <a:solidFill>
                  <a:schemeClr val="accent3"/>
                </a:solidFill>
              </a:defRPr>
            </a:lvl4pPr>
            <a:lvl5pPr marL="171450" indent="-171450"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39806565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8"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045957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60340328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947894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3" y="949325"/>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35885662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0734989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4" y="1767391"/>
            <a:ext cx="3305006" cy="1661609"/>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0" cy="5296594"/>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87208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37.xml"/><Relationship Id="rId18" Type="http://schemas.openxmlformats.org/officeDocument/2006/relationships/slideLayout" Target="../slideLayouts/slideLayout242.xml"/><Relationship Id="rId26" Type="http://schemas.openxmlformats.org/officeDocument/2006/relationships/slideLayout" Target="../slideLayouts/slideLayout250.xml"/><Relationship Id="rId39" Type="http://schemas.openxmlformats.org/officeDocument/2006/relationships/slideLayout" Target="../slideLayouts/slideLayout263.xml"/><Relationship Id="rId21" Type="http://schemas.openxmlformats.org/officeDocument/2006/relationships/slideLayout" Target="../slideLayouts/slideLayout245.xml"/><Relationship Id="rId34" Type="http://schemas.openxmlformats.org/officeDocument/2006/relationships/slideLayout" Target="../slideLayouts/slideLayout258.xml"/><Relationship Id="rId42" Type="http://schemas.openxmlformats.org/officeDocument/2006/relationships/slideLayout" Target="../slideLayouts/slideLayout266.xml"/><Relationship Id="rId47" Type="http://schemas.openxmlformats.org/officeDocument/2006/relationships/slideLayout" Target="../slideLayouts/slideLayout271.xml"/><Relationship Id="rId50" Type="http://schemas.openxmlformats.org/officeDocument/2006/relationships/slideLayout" Target="../slideLayouts/slideLayout274.xml"/><Relationship Id="rId55" Type="http://schemas.openxmlformats.org/officeDocument/2006/relationships/image" Target="../media/image28.png"/><Relationship Id="rId7" Type="http://schemas.openxmlformats.org/officeDocument/2006/relationships/slideLayout" Target="../slideLayouts/slideLayout231.xml"/><Relationship Id="rId2" Type="http://schemas.openxmlformats.org/officeDocument/2006/relationships/slideLayout" Target="../slideLayouts/slideLayout226.xml"/><Relationship Id="rId16" Type="http://schemas.openxmlformats.org/officeDocument/2006/relationships/slideLayout" Target="../slideLayouts/slideLayout240.xml"/><Relationship Id="rId29" Type="http://schemas.openxmlformats.org/officeDocument/2006/relationships/slideLayout" Target="../slideLayouts/slideLayout253.xml"/><Relationship Id="rId11" Type="http://schemas.openxmlformats.org/officeDocument/2006/relationships/slideLayout" Target="../slideLayouts/slideLayout235.xml"/><Relationship Id="rId24" Type="http://schemas.openxmlformats.org/officeDocument/2006/relationships/slideLayout" Target="../slideLayouts/slideLayout248.xml"/><Relationship Id="rId32" Type="http://schemas.openxmlformats.org/officeDocument/2006/relationships/slideLayout" Target="../slideLayouts/slideLayout256.xml"/><Relationship Id="rId37" Type="http://schemas.openxmlformats.org/officeDocument/2006/relationships/slideLayout" Target="../slideLayouts/slideLayout261.xml"/><Relationship Id="rId40" Type="http://schemas.openxmlformats.org/officeDocument/2006/relationships/slideLayout" Target="../slideLayouts/slideLayout264.xml"/><Relationship Id="rId45" Type="http://schemas.openxmlformats.org/officeDocument/2006/relationships/slideLayout" Target="../slideLayouts/slideLayout269.xml"/><Relationship Id="rId53" Type="http://schemas.openxmlformats.org/officeDocument/2006/relationships/image" Target="../media/image4.emf"/><Relationship Id="rId5" Type="http://schemas.openxmlformats.org/officeDocument/2006/relationships/slideLayout" Target="../slideLayouts/slideLayout229.xml"/><Relationship Id="rId10" Type="http://schemas.openxmlformats.org/officeDocument/2006/relationships/slideLayout" Target="../slideLayouts/slideLayout234.xml"/><Relationship Id="rId19" Type="http://schemas.openxmlformats.org/officeDocument/2006/relationships/slideLayout" Target="../slideLayouts/slideLayout243.xml"/><Relationship Id="rId31" Type="http://schemas.openxmlformats.org/officeDocument/2006/relationships/slideLayout" Target="../slideLayouts/slideLayout255.xml"/><Relationship Id="rId44" Type="http://schemas.openxmlformats.org/officeDocument/2006/relationships/slideLayout" Target="../slideLayouts/slideLayout268.xml"/><Relationship Id="rId52" Type="http://schemas.openxmlformats.org/officeDocument/2006/relationships/image" Target="../media/image1.emf"/><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slideLayout" Target="../slideLayouts/slideLayout238.xml"/><Relationship Id="rId22" Type="http://schemas.openxmlformats.org/officeDocument/2006/relationships/slideLayout" Target="../slideLayouts/slideLayout246.xml"/><Relationship Id="rId27" Type="http://schemas.openxmlformats.org/officeDocument/2006/relationships/slideLayout" Target="../slideLayouts/slideLayout251.xml"/><Relationship Id="rId30" Type="http://schemas.openxmlformats.org/officeDocument/2006/relationships/slideLayout" Target="../slideLayouts/slideLayout254.xml"/><Relationship Id="rId35" Type="http://schemas.openxmlformats.org/officeDocument/2006/relationships/slideLayout" Target="../slideLayouts/slideLayout259.xml"/><Relationship Id="rId43" Type="http://schemas.openxmlformats.org/officeDocument/2006/relationships/slideLayout" Target="../slideLayouts/slideLayout267.xml"/><Relationship Id="rId48" Type="http://schemas.openxmlformats.org/officeDocument/2006/relationships/slideLayout" Target="../slideLayouts/slideLayout272.xml"/><Relationship Id="rId56" Type="http://schemas.microsoft.com/office/2007/relationships/hdphoto" Target="../media/hdphoto2.wdp"/><Relationship Id="rId8" Type="http://schemas.openxmlformats.org/officeDocument/2006/relationships/slideLayout" Target="../slideLayouts/slideLayout232.xml"/><Relationship Id="rId51" Type="http://schemas.openxmlformats.org/officeDocument/2006/relationships/theme" Target="../theme/theme10.xml"/><Relationship Id="rId3" Type="http://schemas.openxmlformats.org/officeDocument/2006/relationships/slideLayout" Target="../slideLayouts/slideLayout227.xml"/><Relationship Id="rId12" Type="http://schemas.openxmlformats.org/officeDocument/2006/relationships/slideLayout" Target="../slideLayouts/slideLayout236.xml"/><Relationship Id="rId17" Type="http://schemas.openxmlformats.org/officeDocument/2006/relationships/slideLayout" Target="../slideLayouts/slideLayout241.xml"/><Relationship Id="rId25" Type="http://schemas.openxmlformats.org/officeDocument/2006/relationships/slideLayout" Target="../slideLayouts/slideLayout249.xml"/><Relationship Id="rId33" Type="http://schemas.openxmlformats.org/officeDocument/2006/relationships/slideLayout" Target="../slideLayouts/slideLayout257.xml"/><Relationship Id="rId38" Type="http://schemas.openxmlformats.org/officeDocument/2006/relationships/slideLayout" Target="../slideLayouts/slideLayout262.xml"/><Relationship Id="rId46" Type="http://schemas.openxmlformats.org/officeDocument/2006/relationships/slideLayout" Target="../slideLayouts/slideLayout270.xml"/><Relationship Id="rId20" Type="http://schemas.openxmlformats.org/officeDocument/2006/relationships/slideLayout" Target="../slideLayouts/slideLayout244.xml"/><Relationship Id="rId41" Type="http://schemas.openxmlformats.org/officeDocument/2006/relationships/slideLayout" Target="../slideLayouts/slideLayout265.xml"/><Relationship Id="rId54" Type="http://schemas.openxmlformats.org/officeDocument/2006/relationships/image" Target="../media/image27.png"/><Relationship Id="rId1" Type="http://schemas.openxmlformats.org/officeDocument/2006/relationships/slideLayout" Target="../slideLayouts/slideLayout225.xml"/><Relationship Id="rId6" Type="http://schemas.openxmlformats.org/officeDocument/2006/relationships/slideLayout" Target="../slideLayouts/slideLayout230.xml"/><Relationship Id="rId15" Type="http://schemas.openxmlformats.org/officeDocument/2006/relationships/slideLayout" Target="../slideLayouts/slideLayout239.xml"/><Relationship Id="rId23" Type="http://schemas.openxmlformats.org/officeDocument/2006/relationships/slideLayout" Target="../slideLayouts/slideLayout247.xml"/><Relationship Id="rId28" Type="http://schemas.openxmlformats.org/officeDocument/2006/relationships/slideLayout" Target="../slideLayouts/slideLayout252.xml"/><Relationship Id="rId36" Type="http://schemas.openxmlformats.org/officeDocument/2006/relationships/slideLayout" Target="../slideLayouts/slideLayout260.xml"/><Relationship Id="rId49" Type="http://schemas.openxmlformats.org/officeDocument/2006/relationships/slideLayout" Target="../slideLayouts/slideLayout27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87.xml"/><Relationship Id="rId18" Type="http://schemas.openxmlformats.org/officeDocument/2006/relationships/slideLayout" Target="../slideLayouts/slideLayout292.xml"/><Relationship Id="rId26" Type="http://schemas.openxmlformats.org/officeDocument/2006/relationships/slideLayout" Target="../slideLayouts/slideLayout300.xml"/><Relationship Id="rId3" Type="http://schemas.openxmlformats.org/officeDocument/2006/relationships/slideLayout" Target="../slideLayouts/slideLayout277.xml"/><Relationship Id="rId21" Type="http://schemas.openxmlformats.org/officeDocument/2006/relationships/slideLayout" Target="../slideLayouts/slideLayout295.xml"/><Relationship Id="rId34" Type="http://schemas.openxmlformats.org/officeDocument/2006/relationships/slideLayout" Target="../slideLayouts/slideLayout308.xml"/><Relationship Id="rId7" Type="http://schemas.openxmlformats.org/officeDocument/2006/relationships/slideLayout" Target="../slideLayouts/slideLayout281.xml"/><Relationship Id="rId12" Type="http://schemas.openxmlformats.org/officeDocument/2006/relationships/slideLayout" Target="../slideLayouts/slideLayout286.xml"/><Relationship Id="rId17" Type="http://schemas.openxmlformats.org/officeDocument/2006/relationships/slideLayout" Target="../slideLayouts/slideLayout291.xml"/><Relationship Id="rId25" Type="http://schemas.openxmlformats.org/officeDocument/2006/relationships/slideLayout" Target="../slideLayouts/slideLayout299.xml"/><Relationship Id="rId33" Type="http://schemas.openxmlformats.org/officeDocument/2006/relationships/slideLayout" Target="../slideLayouts/slideLayout307.xml"/><Relationship Id="rId2" Type="http://schemas.openxmlformats.org/officeDocument/2006/relationships/slideLayout" Target="../slideLayouts/slideLayout276.xml"/><Relationship Id="rId16" Type="http://schemas.openxmlformats.org/officeDocument/2006/relationships/slideLayout" Target="../slideLayouts/slideLayout290.xml"/><Relationship Id="rId20" Type="http://schemas.openxmlformats.org/officeDocument/2006/relationships/slideLayout" Target="../slideLayouts/slideLayout294.xml"/><Relationship Id="rId29" Type="http://schemas.openxmlformats.org/officeDocument/2006/relationships/slideLayout" Target="../slideLayouts/slideLayout303.xml"/><Relationship Id="rId1" Type="http://schemas.openxmlformats.org/officeDocument/2006/relationships/slideLayout" Target="../slideLayouts/slideLayout275.xml"/><Relationship Id="rId6" Type="http://schemas.openxmlformats.org/officeDocument/2006/relationships/slideLayout" Target="../slideLayouts/slideLayout280.xml"/><Relationship Id="rId11" Type="http://schemas.openxmlformats.org/officeDocument/2006/relationships/slideLayout" Target="../slideLayouts/slideLayout285.xml"/><Relationship Id="rId24" Type="http://schemas.openxmlformats.org/officeDocument/2006/relationships/slideLayout" Target="../slideLayouts/slideLayout298.xml"/><Relationship Id="rId32" Type="http://schemas.openxmlformats.org/officeDocument/2006/relationships/slideLayout" Target="../slideLayouts/slideLayout306.xml"/><Relationship Id="rId5" Type="http://schemas.openxmlformats.org/officeDocument/2006/relationships/slideLayout" Target="../slideLayouts/slideLayout279.xml"/><Relationship Id="rId15" Type="http://schemas.openxmlformats.org/officeDocument/2006/relationships/slideLayout" Target="../slideLayouts/slideLayout289.xml"/><Relationship Id="rId23" Type="http://schemas.openxmlformats.org/officeDocument/2006/relationships/slideLayout" Target="../slideLayouts/slideLayout297.xml"/><Relationship Id="rId28" Type="http://schemas.openxmlformats.org/officeDocument/2006/relationships/slideLayout" Target="../slideLayouts/slideLayout302.xml"/><Relationship Id="rId36" Type="http://schemas.openxmlformats.org/officeDocument/2006/relationships/image" Target="../media/image1.emf"/><Relationship Id="rId10" Type="http://schemas.openxmlformats.org/officeDocument/2006/relationships/slideLayout" Target="../slideLayouts/slideLayout284.xml"/><Relationship Id="rId19" Type="http://schemas.openxmlformats.org/officeDocument/2006/relationships/slideLayout" Target="../slideLayouts/slideLayout293.xml"/><Relationship Id="rId31" Type="http://schemas.openxmlformats.org/officeDocument/2006/relationships/slideLayout" Target="../slideLayouts/slideLayout305.xml"/><Relationship Id="rId4" Type="http://schemas.openxmlformats.org/officeDocument/2006/relationships/slideLayout" Target="../slideLayouts/slideLayout278.xml"/><Relationship Id="rId9" Type="http://schemas.openxmlformats.org/officeDocument/2006/relationships/slideLayout" Target="../slideLayouts/slideLayout283.xml"/><Relationship Id="rId14" Type="http://schemas.openxmlformats.org/officeDocument/2006/relationships/slideLayout" Target="../slideLayouts/slideLayout288.xml"/><Relationship Id="rId22" Type="http://schemas.openxmlformats.org/officeDocument/2006/relationships/slideLayout" Target="../slideLayouts/slideLayout296.xml"/><Relationship Id="rId27" Type="http://schemas.openxmlformats.org/officeDocument/2006/relationships/slideLayout" Target="../slideLayouts/slideLayout301.xml"/><Relationship Id="rId30" Type="http://schemas.openxmlformats.org/officeDocument/2006/relationships/slideLayout" Target="../slideLayouts/slideLayout304.xml"/><Relationship Id="rId35" Type="http://schemas.openxmlformats.org/officeDocument/2006/relationships/theme" Target="../theme/theme11.xml"/><Relationship Id="rId8" Type="http://schemas.openxmlformats.org/officeDocument/2006/relationships/slideLayout" Target="../slideLayouts/slideLayout282.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21.xml"/><Relationship Id="rId18" Type="http://schemas.openxmlformats.org/officeDocument/2006/relationships/slideLayout" Target="../slideLayouts/slideLayout326.xml"/><Relationship Id="rId26" Type="http://schemas.openxmlformats.org/officeDocument/2006/relationships/slideLayout" Target="../slideLayouts/slideLayout334.xml"/><Relationship Id="rId39" Type="http://schemas.openxmlformats.org/officeDocument/2006/relationships/slideLayout" Target="../slideLayouts/slideLayout347.xml"/><Relationship Id="rId21" Type="http://schemas.openxmlformats.org/officeDocument/2006/relationships/slideLayout" Target="../slideLayouts/slideLayout329.xml"/><Relationship Id="rId34" Type="http://schemas.openxmlformats.org/officeDocument/2006/relationships/slideLayout" Target="../slideLayouts/slideLayout342.xml"/><Relationship Id="rId42" Type="http://schemas.openxmlformats.org/officeDocument/2006/relationships/slideLayout" Target="../slideLayouts/slideLayout350.xml"/><Relationship Id="rId47" Type="http://schemas.openxmlformats.org/officeDocument/2006/relationships/slideLayout" Target="../slideLayouts/slideLayout355.xml"/><Relationship Id="rId50" Type="http://schemas.openxmlformats.org/officeDocument/2006/relationships/slideLayout" Target="../slideLayouts/slideLayout358.xml"/><Relationship Id="rId7" Type="http://schemas.openxmlformats.org/officeDocument/2006/relationships/slideLayout" Target="../slideLayouts/slideLayout315.xml"/><Relationship Id="rId2" Type="http://schemas.openxmlformats.org/officeDocument/2006/relationships/slideLayout" Target="../slideLayouts/slideLayout310.xml"/><Relationship Id="rId16" Type="http://schemas.openxmlformats.org/officeDocument/2006/relationships/slideLayout" Target="../slideLayouts/slideLayout324.xml"/><Relationship Id="rId29" Type="http://schemas.openxmlformats.org/officeDocument/2006/relationships/slideLayout" Target="../slideLayouts/slideLayout337.xml"/><Relationship Id="rId11" Type="http://schemas.openxmlformats.org/officeDocument/2006/relationships/slideLayout" Target="../slideLayouts/slideLayout319.xml"/><Relationship Id="rId24" Type="http://schemas.openxmlformats.org/officeDocument/2006/relationships/slideLayout" Target="../slideLayouts/slideLayout332.xml"/><Relationship Id="rId32" Type="http://schemas.openxmlformats.org/officeDocument/2006/relationships/slideLayout" Target="../slideLayouts/slideLayout340.xml"/><Relationship Id="rId37" Type="http://schemas.openxmlformats.org/officeDocument/2006/relationships/slideLayout" Target="../slideLayouts/slideLayout345.xml"/><Relationship Id="rId40" Type="http://schemas.openxmlformats.org/officeDocument/2006/relationships/slideLayout" Target="../slideLayouts/slideLayout348.xml"/><Relationship Id="rId45" Type="http://schemas.openxmlformats.org/officeDocument/2006/relationships/slideLayout" Target="../slideLayouts/slideLayout353.xml"/><Relationship Id="rId5" Type="http://schemas.openxmlformats.org/officeDocument/2006/relationships/slideLayout" Target="../slideLayouts/slideLayout313.xml"/><Relationship Id="rId15" Type="http://schemas.openxmlformats.org/officeDocument/2006/relationships/slideLayout" Target="../slideLayouts/slideLayout323.xml"/><Relationship Id="rId23" Type="http://schemas.openxmlformats.org/officeDocument/2006/relationships/slideLayout" Target="../slideLayouts/slideLayout331.xml"/><Relationship Id="rId28" Type="http://schemas.openxmlformats.org/officeDocument/2006/relationships/slideLayout" Target="../slideLayouts/slideLayout336.xml"/><Relationship Id="rId36" Type="http://schemas.openxmlformats.org/officeDocument/2006/relationships/slideLayout" Target="../slideLayouts/slideLayout344.xml"/><Relationship Id="rId49" Type="http://schemas.openxmlformats.org/officeDocument/2006/relationships/slideLayout" Target="../slideLayouts/slideLayout357.xml"/><Relationship Id="rId10" Type="http://schemas.openxmlformats.org/officeDocument/2006/relationships/slideLayout" Target="../slideLayouts/slideLayout318.xml"/><Relationship Id="rId19" Type="http://schemas.openxmlformats.org/officeDocument/2006/relationships/slideLayout" Target="../slideLayouts/slideLayout327.xml"/><Relationship Id="rId31" Type="http://schemas.openxmlformats.org/officeDocument/2006/relationships/slideLayout" Target="../slideLayouts/slideLayout339.xml"/><Relationship Id="rId44" Type="http://schemas.openxmlformats.org/officeDocument/2006/relationships/slideLayout" Target="../slideLayouts/slideLayout352.xml"/><Relationship Id="rId52" Type="http://schemas.openxmlformats.org/officeDocument/2006/relationships/image" Target="../media/image51.png"/><Relationship Id="rId4" Type="http://schemas.openxmlformats.org/officeDocument/2006/relationships/slideLayout" Target="../slideLayouts/slideLayout312.xml"/><Relationship Id="rId9" Type="http://schemas.openxmlformats.org/officeDocument/2006/relationships/slideLayout" Target="../slideLayouts/slideLayout317.xml"/><Relationship Id="rId14" Type="http://schemas.openxmlformats.org/officeDocument/2006/relationships/slideLayout" Target="../slideLayouts/slideLayout322.xml"/><Relationship Id="rId22" Type="http://schemas.openxmlformats.org/officeDocument/2006/relationships/slideLayout" Target="../slideLayouts/slideLayout330.xml"/><Relationship Id="rId27" Type="http://schemas.openxmlformats.org/officeDocument/2006/relationships/slideLayout" Target="../slideLayouts/slideLayout335.xml"/><Relationship Id="rId30" Type="http://schemas.openxmlformats.org/officeDocument/2006/relationships/slideLayout" Target="../slideLayouts/slideLayout338.xml"/><Relationship Id="rId35" Type="http://schemas.openxmlformats.org/officeDocument/2006/relationships/slideLayout" Target="../slideLayouts/slideLayout343.xml"/><Relationship Id="rId43" Type="http://schemas.openxmlformats.org/officeDocument/2006/relationships/slideLayout" Target="../slideLayouts/slideLayout351.xml"/><Relationship Id="rId48" Type="http://schemas.openxmlformats.org/officeDocument/2006/relationships/slideLayout" Target="../slideLayouts/slideLayout356.xml"/><Relationship Id="rId8" Type="http://schemas.openxmlformats.org/officeDocument/2006/relationships/slideLayout" Target="../slideLayouts/slideLayout316.xml"/><Relationship Id="rId51" Type="http://schemas.openxmlformats.org/officeDocument/2006/relationships/theme" Target="../theme/theme12.xml"/><Relationship Id="rId3" Type="http://schemas.openxmlformats.org/officeDocument/2006/relationships/slideLayout" Target="../slideLayouts/slideLayout311.xml"/><Relationship Id="rId12" Type="http://schemas.openxmlformats.org/officeDocument/2006/relationships/slideLayout" Target="../slideLayouts/slideLayout320.xml"/><Relationship Id="rId17" Type="http://schemas.openxmlformats.org/officeDocument/2006/relationships/slideLayout" Target="../slideLayouts/slideLayout325.xml"/><Relationship Id="rId25" Type="http://schemas.openxmlformats.org/officeDocument/2006/relationships/slideLayout" Target="../slideLayouts/slideLayout333.xml"/><Relationship Id="rId33" Type="http://schemas.openxmlformats.org/officeDocument/2006/relationships/slideLayout" Target="../slideLayouts/slideLayout341.xml"/><Relationship Id="rId38" Type="http://schemas.openxmlformats.org/officeDocument/2006/relationships/slideLayout" Target="../slideLayouts/slideLayout346.xml"/><Relationship Id="rId46" Type="http://schemas.openxmlformats.org/officeDocument/2006/relationships/slideLayout" Target="../slideLayouts/slideLayout354.xml"/><Relationship Id="rId20" Type="http://schemas.openxmlformats.org/officeDocument/2006/relationships/slideLayout" Target="../slideLayouts/slideLayout328.xml"/><Relationship Id="rId41" Type="http://schemas.openxmlformats.org/officeDocument/2006/relationships/slideLayout" Target="../slideLayouts/slideLayout349.xml"/><Relationship Id="rId1" Type="http://schemas.openxmlformats.org/officeDocument/2006/relationships/slideLayout" Target="../slideLayouts/slideLayout309.xml"/><Relationship Id="rId6" Type="http://schemas.openxmlformats.org/officeDocument/2006/relationships/slideLayout" Target="../slideLayouts/slideLayout314.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71.xml"/><Relationship Id="rId18" Type="http://schemas.openxmlformats.org/officeDocument/2006/relationships/slideLayout" Target="../slideLayouts/slideLayout376.xml"/><Relationship Id="rId26" Type="http://schemas.openxmlformats.org/officeDocument/2006/relationships/slideLayout" Target="../slideLayouts/slideLayout384.xml"/><Relationship Id="rId39" Type="http://schemas.openxmlformats.org/officeDocument/2006/relationships/slideLayout" Target="../slideLayouts/slideLayout397.xml"/><Relationship Id="rId21" Type="http://schemas.openxmlformats.org/officeDocument/2006/relationships/slideLayout" Target="../slideLayouts/slideLayout379.xml"/><Relationship Id="rId34" Type="http://schemas.openxmlformats.org/officeDocument/2006/relationships/slideLayout" Target="../slideLayouts/slideLayout392.xml"/><Relationship Id="rId42" Type="http://schemas.openxmlformats.org/officeDocument/2006/relationships/slideLayout" Target="../slideLayouts/slideLayout400.xml"/><Relationship Id="rId47" Type="http://schemas.openxmlformats.org/officeDocument/2006/relationships/slideLayout" Target="../slideLayouts/slideLayout405.xml"/><Relationship Id="rId50" Type="http://schemas.openxmlformats.org/officeDocument/2006/relationships/image" Target="../media/image90.png"/><Relationship Id="rId7" Type="http://schemas.openxmlformats.org/officeDocument/2006/relationships/slideLayout" Target="../slideLayouts/slideLayout365.xml"/><Relationship Id="rId2" Type="http://schemas.openxmlformats.org/officeDocument/2006/relationships/slideLayout" Target="../slideLayouts/slideLayout360.xml"/><Relationship Id="rId16" Type="http://schemas.openxmlformats.org/officeDocument/2006/relationships/slideLayout" Target="../slideLayouts/slideLayout374.xml"/><Relationship Id="rId29" Type="http://schemas.openxmlformats.org/officeDocument/2006/relationships/slideLayout" Target="../slideLayouts/slideLayout387.xml"/><Relationship Id="rId11" Type="http://schemas.openxmlformats.org/officeDocument/2006/relationships/slideLayout" Target="../slideLayouts/slideLayout369.xml"/><Relationship Id="rId24" Type="http://schemas.openxmlformats.org/officeDocument/2006/relationships/slideLayout" Target="../slideLayouts/slideLayout382.xml"/><Relationship Id="rId32" Type="http://schemas.openxmlformats.org/officeDocument/2006/relationships/slideLayout" Target="../slideLayouts/slideLayout390.xml"/><Relationship Id="rId37" Type="http://schemas.openxmlformats.org/officeDocument/2006/relationships/slideLayout" Target="../slideLayouts/slideLayout395.xml"/><Relationship Id="rId40" Type="http://schemas.openxmlformats.org/officeDocument/2006/relationships/slideLayout" Target="../slideLayouts/slideLayout398.xml"/><Relationship Id="rId45" Type="http://schemas.openxmlformats.org/officeDocument/2006/relationships/slideLayout" Target="../slideLayouts/slideLayout403.xml"/><Relationship Id="rId5" Type="http://schemas.openxmlformats.org/officeDocument/2006/relationships/slideLayout" Target="../slideLayouts/slideLayout363.xml"/><Relationship Id="rId15" Type="http://schemas.openxmlformats.org/officeDocument/2006/relationships/slideLayout" Target="../slideLayouts/slideLayout373.xml"/><Relationship Id="rId23" Type="http://schemas.openxmlformats.org/officeDocument/2006/relationships/slideLayout" Target="../slideLayouts/slideLayout381.xml"/><Relationship Id="rId28" Type="http://schemas.openxmlformats.org/officeDocument/2006/relationships/slideLayout" Target="../slideLayouts/slideLayout386.xml"/><Relationship Id="rId36" Type="http://schemas.openxmlformats.org/officeDocument/2006/relationships/slideLayout" Target="../slideLayouts/slideLayout394.xml"/><Relationship Id="rId49" Type="http://schemas.openxmlformats.org/officeDocument/2006/relationships/theme" Target="../theme/theme13.xml"/><Relationship Id="rId10" Type="http://schemas.openxmlformats.org/officeDocument/2006/relationships/slideLayout" Target="../slideLayouts/slideLayout368.xml"/><Relationship Id="rId19" Type="http://schemas.openxmlformats.org/officeDocument/2006/relationships/slideLayout" Target="../slideLayouts/slideLayout377.xml"/><Relationship Id="rId31" Type="http://schemas.openxmlformats.org/officeDocument/2006/relationships/slideLayout" Target="../slideLayouts/slideLayout389.xml"/><Relationship Id="rId44" Type="http://schemas.openxmlformats.org/officeDocument/2006/relationships/slideLayout" Target="../slideLayouts/slideLayout402.xml"/><Relationship Id="rId4" Type="http://schemas.openxmlformats.org/officeDocument/2006/relationships/slideLayout" Target="../slideLayouts/slideLayout362.xml"/><Relationship Id="rId9" Type="http://schemas.openxmlformats.org/officeDocument/2006/relationships/slideLayout" Target="../slideLayouts/slideLayout367.xml"/><Relationship Id="rId14" Type="http://schemas.openxmlformats.org/officeDocument/2006/relationships/slideLayout" Target="../slideLayouts/slideLayout372.xml"/><Relationship Id="rId22" Type="http://schemas.openxmlformats.org/officeDocument/2006/relationships/slideLayout" Target="../slideLayouts/slideLayout380.xml"/><Relationship Id="rId27" Type="http://schemas.openxmlformats.org/officeDocument/2006/relationships/slideLayout" Target="../slideLayouts/slideLayout385.xml"/><Relationship Id="rId30" Type="http://schemas.openxmlformats.org/officeDocument/2006/relationships/slideLayout" Target="../slideLayouts/slideLayout388.xml"/><Relationship Id="rId35" Type="http://schemas.openxmlformats.org/officeDocument/2006/relationships/slideLayout" Target="../slideLayouts/slideLayout393.xml"/><Relationship Id="rId43" Type="http://schemas.openxmlformats.org/officeDocument/2006/relationships/slideLayout" Target="../slideLayouts/slideLayout401.xml"/><Relationship Id="rId48" Type="http://schemas.openxmlformats.org/officeDocument/2006/relationships/slideLayout" Target="../slideLayouts/slideLayout406.xml"/><Relationship Id="rId8" Type="http://schemas.openxmlformats.org/officeDocument/2006/relationships/slideLayout" Target="../slideLayouts/slideLayout366.xml"/><Relationship Id="rId3" Type="http://schemas.openxmlformats.org/officeDocument/2006/relationships/slideLayout" Target="../slideLayouts/slideLayout361.xml"/><Relationship Id="rId12" Type="http://schemas.openxmlformats.org/officeDocument/2006/relationships/slideLayout" Target="../slideLayouts/slideLayout370.xml"/><Relationship Id="rId17" Type="http://schemas.openxmlformats.org/officeDocument/2006/relationships/slideLayout" Target="../slideLayouts/slideLayout375.xml"/><Relationship Id="rId25" Type="http://schemas.openxmlformats.org/officeDocument/2006/relationships/slideLayout" Target="../slideLayouts/slideLayout383.xml"/><Relationship Id="rId33" Type="http://schemas.openxmlformats.org/officeDocument/2006/relationships/slideLayout" Target="../slideLayouts/slideLayout391.xml"/><Relationship Id="rId38" Type="http://schemas.openxmlformats.org/officeDocument/2006/relationships/slideLayout" Target="../slideLayouts/slideLayout396.xml"/><Relationship Id="rId46" Type="http://schemas.openxmlformats.org/officeDocument/2006/relationships/slideLayout" Target="../slideLayouts/slideLayout404.xml"/><Relationship Id="rId20" Type="http://schemas.openxmlformats.org/officeDocument/2006/relationships/slideLayout" Target="../slideLayouts/slideLayout378.xml"/><Relationship Id="rId41" Type="http://schemas.openxmlformats.org/officeDocument/2006/relationships/slideLayout" Target="../slideLayouts/slideLayout399.xml"/><Relationship Id="rId1" Type="http://schemas.openxmlformats.org/officeDocument/2006/relationships/slideLayout" Target="../slideLayouts/slideLayout359.xml"/><Relationship Id="rId6" Type="http://schemas.openxmlformats.org/officeDocument/2006/relationships/slideLayout" Target="../slideLayouts/slideLayout364.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19.xml"/><Relationship Id="rId18" Type="http://schemas.openxmlformats.org/officeDocument/2006/relationships/slideLayout" Target="../slideLayouts/slideLayout424.xml"/><Relationship Id="rId26" Type="http://schemas.openxmlformats.org/officeDocument/2006/relationships/slideLayout" Target="../slideLayouts/slideLayout432.xml"/><Relationship Id="rId39" Type="http://schemas.openxmlformats.org/officeDocument/2006/relationships/image" Target="../media/image1.emf"/><Relationship Id="rId21" Type="http://schemas.openxmlformats.org/officeDocument/2006/relationships/slideLayout" Target="../slideLayouts/slideLayout427.xml"/><Relationship Id="rId34" Type="http://schemas.openxmlformats.org/officeDocument/2006/relationships/slideLayout" Target="../slideLayouts/slideLayout440.xml"/><Relationship Id="rId7" Type="http://schemas.openxmlformats.org/officeDocument/2006/relationships/slideLayout" Target="../slideLayouts/slideLayout413.xml"/><Relationship Id="rId12" Type="http://schemas.openxmlformats.org/officeDocument/2006/relationships/slideLayout" Target="../slideLayouts/slideLayout418.xml"/><Relationship Id="rId17" Type="http://schemas.openxmlformats.org/officeDocument/2006/relationships/slideLayout" Target="../slideLayouts/slideLayout423.xml"/><Relationship Id="rId25" Type="http://schemas.openxmlformats.org/officeDocument/2006/relationships/slideLayout" Target="../slideLayouts/slideLayout431.xml"/><Relationship Id="rId33" Type="http://schemas.openxmlformats.org/officeDocument/2006/relationships/slideLayout" Target="../slideLayouts/slideLayout439.xml"/><Relationship Id="rId38" Type="http://schemas.openxmlformats.org/officeDocument/2006/relationships/theme" Target="../theme/theme14.xml"/><Relationship Id="rId2" Type="http://schemas.openxmlformats.org/officeDocument/2006/relationships/slideLayout" Target="../slideLayouts/slideLayout408.xml"/><Relationship Id="rId16" Type="http://schemas.openxmlformats.org/officeDocument/2006/relationships/slideLayout" Target="../slideLayouts/slideLayout422.xml"/><Relationship Id="rId20" Type="http://schemas.openxmlformats.org/officeDocument/2006/relationships/slideLayout" Target="../slideLayouts/slideLayout426.xml"/><Relationship Id="rId29" Type="http://schemas.openxmlformats.org/officeDocument/2006/relationships/slideLayout" Target="../slideLayouts/slideLayout435.xml"/><Relationship Id="rId1" Type="http://schemas.openxmlformats.org/officeDocument/2006/relationships/slideLayout" Target="../slideLayouts/slideLayout407.xml"/><Relationship Id="rId6" Type="http://schemas.openxmlformats.org/officeDocument/2006/relationships/slideLayout" Target="../slideLayouts/slideLayout412.xml"/><Relationship Id="rId11" Type="http://schemas.openxmlformats.org/officeDocument/2006/relationships/slideLayout" Target="../slideLayouts/slideLayout417.xml"/><Relationship Id="rId24" Type="http://schemas.openxmlformats.org/officeDocument/2006/relationships/slideLayout" Target="../slideLayouts/slideLayout430.xml"/><Relationship Id="rId32" Type="http://schemas.openxmlformats.org/officeDocument/2006/relationships/slideLayout" Target="../slideLayouts/slideLayout438.xml"/><Relationship Id="rId37" Type="http://schemas.openxmlformats.org/officeDocument/2006/relationships/slideLayout" Target="../slideLayouts/slideLayout443.xml"/><Relationship Id="rId5" Type="http://schemas.openxmlformats.org/officeDocument/2006/relationships/slideLayout" Target="../slideLayouts/slideLayout411.xml"/><Relationship Id="rId15" Type="http://schemas.openxmlformats.org/officeDocument/2006/relationships/slideLayout" Target="../slideLayouts/slideLayout421.xml"/><Relationship Id="rId23" Type="http://schemas.openxmlformats.org/officeDocument/2006/relationships/slideLayout" Target="../slideLayouts/slideLayout429.xml"/><Relationship Id="rId28" Type="http://schemas.openxmlformats.org/officeDocument/2006/relationships/slideLayout" Target="../slideLayouts/slideLayout434.xml"/><Relationship Id="rId36" Type="http://schemas.openxmlformats.org/officeDocument/2006/relationships/slideLayout" Target="../slideLayouts/slideLayout442.xml"/><Relationship Id="rId10" Type="http://schemas.openxmlformats.org/officeDocument/2006/relationships/slideLayout" Target="../slideLayouts/slideLayout416.xml"/><Relationship Id="rId19" Type="http://schemas.openxmlformats.org/officeDocument/2006/relationships/slideLayout" Target="../slideLayouts/slideLayout425.xml"/><Relationship Id="rId31" Type="http://schemas.openxmlformats.org/officeDocument/2006/relationships/slideLayout" Target="../slideLayouts/slideLayout437.xml"/><Relationship Id="rId4" Type="http://schemas.openxmlformats.org/officeDocument/2006/relationships/slideLayout" Target="../slideLayouts/slideLayout410.xml"/><Relationship Id="rId9" Type="http://schemas.openxmlformats.org/officeDocument/2006/relationships/slideLayout" Target="../slideLayouts/slideLayout415.xml"/><Relationship Id="rId14" Type="http://schemas.openxmlformats.org/officeDocument/2006/relationships/slideLayout" Target="../slideLayouts/slideLayout420.xml"/><Relationship Id="rId22" Type="http://schemas.openxmlformats.org/officeDocument/2006/relationships/slideLayout" Target="../slideLayouts/slideLayout428.xml"/><Relationship Id="rId27" Type="http://schemas.openxmlformats.org/officeDocument/2006/relationships/slideLayout" Target="../slideLayouts/slideLayout433.xml"/><Relationship Id="rId30" Type="http://schemas.openxmlformats.org/officeDocument/2006/relationships/slideLayout" Target="../slideLayouts/slideLayout436.xml"/><Relationship Id="rId35" Type="http://schemas.openxmlformats.org/officeDocument/2006/relationships/slideLayout" Target="../slideLayouts/slideLayout441.xml"/><Relationship Id="rId8" Type="http://schemas.openxmlformats.org/officeDocument/2006/relationships/slideLayout" Target="../slideLayouts/slideLayout414.xml"/><Relationship Id="rId3" Type="http://schemas.openxmlformats.org/officeDocument/2006/relationships/slideLayout" Target="../slideLayouts/slideLayout409.xml"/></Relationships>
</file>

<file path=ppt/slideMasters/_rels/slideMaster15.xml.rels><?xml version="1.0" encoding="UTF-8" standalone="yes"?>
<Relationships xmlns="http://schemas.openxmlformats.org/package/2006/relationships"><Relationship Id="rId3" Type="http://schemas.openxmlformats.org/officeDocument/2006/relationships/slideLayout" Target="../slideLayouts/slideLayout446.xml"/><Relationship Id="rId7" Type="http://schemas.openxmlformats.org/officeDocument/2006/relationships/image" Target="../media/image25.png"/><Relationship Id="rId2" Type="http://schemas.openxmlformats.org/officeDocument/2006/relationships/slideLayout" Target="../slideLayouts/slideLayout445.xml"/><Relationship Id="rId1" Type="http://schemas.openxmlformats.org/officeDocument/2006/relationships/slideLayout" Target="../slideLayouts/slideLayout444.xml"/><Relationship Id="rId6" Type="http://schemas.openxmlformats.org/officeDocument/2006/relationships/image" Target="../media/image24.emf"/><Relationship Id="rId5" Type="http://schemas.openxmlformats.org/officeDocument/2006/relationships/theme" Target="../theme/theme15.xml"/><Relationship Id="rId4" Type="http://schemas.openxmlformats.org/officeDocument/2006/relationships/slideLayout" Target="../slideLayouts/slideLayout447.xml"/></Relationships>
</file>

<file path=ppt/slideMasters/_rels/slideMaster16.xml.rels><?xml version="1.0" encoding="UTF-8" standalone="yes"?>
<Relationships xmlns="http://schemas.openxmlformats.org/package/2006/relationships"><Relationship Id="rId13" Type="http://schemas.openxmlformats.org/officeDocument/2006/relationships/slideLayout" Target="../slideLayouts/slideLayout460.xml"/><Relationship Id="rId18" Type="http://schemas.openxmlformats.org/officeDocument/2006/relationships/slideLayout" Target="../slideLayouts/slideLayout465.xml"/><Relationship Id="rId26" Type="http://schemas.openxmlformats.org/officeDocument/2006/relationships/slideLayout" Target="../slideLayouts/slideLayout473.xml"/><Relationship Id="rId39" Type="http://schemas.openxmlformats.org/officeDocument/2006/relationships/slideLayout" Target="../slideLayouts/slideLayout486.xml"/><Relationship Id="rId21" Type="http://schemas.openxmlformats.org/officeDocument/2006/relationships/slideLayout" Target="../slideLayouts/slideLayout468.xml"/><Relationship Id="rId34" Type="http://schemas.openxmlformats.org/officeDocument/2006/relationships/slideLayout" Target="../slideLayouts/slideLayout481.xml"/><Relationship Id="rId42" Type="http://schemas.openxmlformats.org/officeDocument/2006/relationships/slideLayout" Target="../slideLayouts/slideLayout489.xml"/><Relationship Id="rId47" Type="http://schemas.openxmlformats.org/officeDocument/2006/relationships/slideLayout" Target="../slideLayouts/slideLayout494.xml"/><Relationship Id="rId50" Type="http://schemas.openxmlformats.org/officeDocument/2006/relationships/theme" Target="../theme/theme16.xml"/><Relationship Id="rId7" Type="http://schemas.openxmlformats.org/officeDocument/2006/relationships/slideLayout" Target="../slideLayouts/slideLayout454.xml"/><Relationship Id="rId2" Type="http://schemas.openxmlformats.org/officeDocument/2006/relationships/slideLayout" Target="../slideLayouts/slideLayout449.xml"/><Relationship Id="rId16" Type="http://schemas.openxmlformats.org/officeDocument/2006/relationships/slideLayout" Target="../slideLayouts/slideLayout463.xml"/><Relationship Id="rId29" Type="http://schemas.openxmlformats.org/officeDocument/2006/relationships/slideLayout" Target="../slideLayouts/slideLayout476.xml"/><Relationship Id="rId11" Type="http://schemas.openxmlformats.org/officeDocument/2006/relationships/slideLayout" Target="../slideLayouts/slideLayout458.xml"/><Relationship Id="rId24" Type="http://schemas.openxmlformats.org/officeDocument/2006/relationships/slideLayout" Target="../slideLayouts/slideLayout471.xml"/><Relationship Id="rId32" Type="http://schemas.openxmlformats.org/officeDocument/2006/relationships/slideLayout" Target="../slideLayouts/slideLayout479.xml"/><Relationship Id="rId37" Type="http://schemas.openxmlformats.org/officeDocument/2006/relationships/slideLayout" Target="../slideLayouts/slideLayout484.xml"/><Relationship Id="rId40" Type="http://schemas.openxmlformats.org/officeDocument/2006/relationships/slideLayout" Target="../slideLayouts/slideLayout487.xml"/><Relationship Id="rId45" Type="http://schemas.openxmlformats.org/officeDocument/2006/relationships/slideLayout" Target="../slideLayouts/slideLayout492.xml"/><Relationship Id="rId5" Type="http://schemas.openxmlformats.org/officeDocument/2006/relationships/slideLayout" Target="../slideLayouts/slideLayout452.xml"/><Relationship Id="rId15" Type="http://schemas.openxmlformats.org/officeDocument/2006/relationships/slideLayout" Target="../slideLayouts/slideLayout462.xml"/><Relationship Id="rId23" Type="http://schemas.openxmlformats.org/officeDocument/2006/relationships/slideLayout" Target="../slideLayouts/slideLayout470.xml"/><Relationship Id="rId28" Type="http://schemas.openxmlformats.org/officeDocument/2006/relationships/slideLayout" Target="../slideLayouts/slideLayout475.xml"/><Relationship Id="rId36" Type="http://schemas.openxmlformats.org/officeDocument/2006/relationships/slideLayout" Target="../slideLayouts/slideLayout483.xml"/><Relationship Id="rId49" Type="http://schemas.openxmlformats.org/officeDocument/2006/relationships/slideLayout" Target="../slideLayouts/slideLayout496.xml"/><Relationship Id="rId10" Type="http://schemas.openxmlformats.org/officeDocument/2006/relationships/slideLayout" Target="../slideLayouts/slideLayout457.xml"/><Relationship Id="rId19" Type="http://schemas.openxmlformats.org/officeDocument/2006/relationships/slideLayout" Target="../slideLayouts/slideLayout466.xml"/><Relationship Id="rId31" Type="http://schemas.openxmlformats.org/officeDocument/2006/relationships/slideLayout" Target="../slideLayouts/slideLayout478.xml"/><Relationship Id="rId44" Type="http://schemas.openxmlformats.org/officeDocument/2006/relationships/slideLayout" Target="../slideLayouts/slideLayout491.xml"/><Relationship Id="rId4" Type="http://schemas.openxmlformats.org/officeDocument/2006/relationships/slideLayout" Target="../slideLayouts/slideLayout451.xml"/><Relationship Id="rId9" Type="http://schemas.openxmlformats.org/officeDocument/2006/relationships/slideLayout" Target="../slideLayouts/slideLayout456.xml"/><Relationship Id="rId14" Type="http://schemas.openxmlformats.org/officeDocument/2006/relationships/slideLayout" Target="../slideLayouts/slideLayout461.xml"/><Relationship Id="rId22" Type="http://schemas.openxmlformats.org/officeDocument/2006/relationships/slideLayout" Target="../slideLayouts/slideLayout469.xml"/><Relationship Id="rId27" Type="http://schemas.openxmlformats.org/officeDocument/2006/relationships/slideLayout" Target="../slideLayouts/slideLayout474.xml"/><Relationship Id="rId30" Type="http://schemas.openxmlformats.org/officeDocument/2006/relationships/slideLayout" Target="../slideLayouts/slideLayout477.xml"/><Relationship Id="rId35" Type="http://schemas.openxmlformats.org/officeDocument/2006/relationships/slideLayout" Target="../slideLayouts/slideLayout482.xml"/><Relationship Id="rId43" Type="http://schemas.openxmlformats.org/officeDocument/2006/relationships/slideLayout" Target="../slideLayouts/slideLayout490.xml"/><Relationship Id="rId48" Type="http://schemas.openxmlformats.org/officeDocument/2006/relationships/slideLayout" Target="../slideLayouts/slideLayout495.xml"/><Relationship Id="rId8" Type="http://schemas.openxmlformats.org/officeDocument/2006/relationships/slideLayout" Target="../slideLayouts/slideLayout455.xml"/><Relationship Id="rId51" Type="http://schemas.openxmlformats.org/officeDocument/2006/relationships/image" Target="../media/image1.emf"/><Relationship Id="rId3" Type="http://schemas.openxmlformats.org/officeDocument/2006/relationships/slideLayout" Target="../slideLayouts/slideLayout450.xml"/><Relationship Id="rId12" Type="http://schemas.openxmlformats.org/officeDocument/2006/relationships/slideLayout" Target="../slideLayouts/slideLayout459.xml"/><Relationship Id="rId17" Type="http://schemas.openxmlformats.org/officeDocument/2006/relationships/slideLayout" Target="../slideLayouts/slideLayout464.xml"/><Relationship Id="rId25" Type="http://schemas.openxmlformats.org/officeDocument/2006/relationships/slideLayout" Target="../slideLayouts/slideLayout472.xml"/><Relationship Id="rId33" Type="http://schemas.openxmlformats.org/officeDocument/2006/relationships/slideLayout" Target="../slideLayouts/slideLayout480.xml"/><Relationship Id="rId38" Type="http://schemas.openxmlformats.org/officeDocument/2006/relationships/slideLayout" Target="../slideLayouts/slideLayout485.xml"/><Relationship Id="rId46" Type="http://schemas.openxmlformats.org/officeDocument/2006/relationships/slideLayout" Target="../slideLayouts/slideLayout493.xml"/><Relationship Id="rId20" Type="http://schemas.openxmlformats.org/officeDocument/2006/relationships/slideLayout" Target="../slideLayouts/slideLayout467.xml"/><Relationship Id="rId41" Type="http://schemas.openxmlformats.org/officeDocument/2006/relationships/slideLayout" Target="../slideLayouts/slideLayout488.xml"/><Relationship Id="rId1" Type="http://schemas.openxmlformats.org/officeDocument/2006/relationships/slideLayout" Target="../slideLayouts/slideLayout448.xml"/><Relationship Id="rId6" Type="http://schemas.openxmlformats.org/officeDocument/2006/relationships/slideLayout" Target="../slideLayouts/slideLayout45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2.xml"/><Relationship Id="rId18" Type="http://schemas.openxmlformats.org/officeDocument/2006/relationships/slideLayout" Target="../slideLayouts/slideLayout37.xml"/><Relationship Id="rId26" Type="http://schemas.openxmlformats.org/officeDocument/2006/relationships/slideLayout" Target="../slideLayouts/slideLayout45.xml"/><Relationship Id="rId21" Type="http://schemas.openxmlformats.org/officeDocument/2006/relationships/slideLayout" Target="../slideLayouts/slideLayout40.xml"/><Relationship Id="rId34" Type="http://schemas.openxmlformats.org/officeDocument/2006/relationships/slideLayout" Target="../slideLayouts/slideLayout53.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slideLayout" Target="../slideLayouts/slideLayout44.xml"/><Relationship Id="rId33" Type="http://schemas.openxmlformats.org/officeDocument/2006/relationships/slideLayout" Target="../slideLayouts/slideLayout52.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slideLayout" Target="../slideLayouts/slideLayout39.xml"/><Relationship Id="rId29" Type="http://schemas.openxmlformats.org/officeDocument/2006/relationships/slideLayout" Target="../slideLayouts/slideLayout48.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slideLayout" Target="../slideLayouts/slideLayout43.xml"/><Relationship Id="rId32" Type="http://schemas.openxmlformats.org/officeDocument/2006/relationships/slideLayout" Target="../slideLayouts/slideLayout51.xml"/><Relationship Id="rId37" Type="http://schemas.openxmlformats.org/officeDocument/2006/relationships/image" Target="../media/image1.emf"/><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slideLayout" Target="../slideLayouts/slideLayout42.xml"/><Relationship Id="rId28" Type="http://schemas.openxmlformats.org/officeDocument/2006/relationships/slideLayout" Target="../slideLayouts/slideLayout47.xml"/><Relationship Id="rId36" Type="http://schemas.openxmlformats.org/officeDocument/2006/relationships/theme" Target="../theme/theme2.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31" Type="http://schemas.openxmlformats.org/officeDocument/2006/relationships/slideLayout" Target="../slideLayouts/slideLayout50.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slideLayout" Target="../slideLayouts/slideLayout41.xml"/><Relationship Id="rId27" Type="http://schemas.openxmlformats.org/officeDocument/2006/relationships/slideLayout" Target="../slideLayouts/slideLayout46.xml"/><Relationship Id="rId30" Type="http://schemas.openxmlformats.org/officeDocument/2006/relationships/slideLayout" Target="../slideLayouts/slideLayout49.xml"/><Relationship Id="rId35" Type="http://schemas.openxmlformats.org/officeDocument/2006/relationships/slideLayout" Target="../slideLayouts/slideLayout54.xml"/><Relationship Id="rId8" Type="http://schemas.openxmlformats.org/officeDocument/2006/relationships/slideLayout" Target="../slideLayouts/slideLayout27.xml"/><Relationship Id="rId3"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2.xml"/><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theme" Target="../theme/theme3.xml"/><Relationship Id="rId3" Type="http://schemas.openxmlformats.org/officeDocument/2006/relationships/slideLayout" Target="../slideLayouts/slideLayout57.xml"/><Relationship Id="rId21" Type="http://schemas.openxmlformats.org/officeDocument/2006/relationships/slideLayout" Target="../slideLayouts/slideLayout75.xml"/><Relationship Id="rId7" Type="http://schemas.openxmlformats.org/officeDocument/2006/relationships/slideLayout" Target="../slideLayouts/slideLayout61.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0" Type="http://schemas.openxmlformats.org/officeDocument/2006/relationships/slideLayout" Target="../slideLayouts/slideLayout74.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5" Type="http://schemas.openxmlformats.org/officeDocument/2006/relationships/slideLayout" Target="../slideLayouts/slideLayout59.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29" Type="http://schemas.openxmlformats.org/officeDocument/2006/relationships/theme" Target="../theme/theme4.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28" Type="http://schemas.openxmlformats.org/officeDocument/2006/relationships/slideLayout" Target="../slideLayouts/slideLayout107.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slideLayout" Target="../slideLayouts/slideLayout106.xml"/><Relationship Id="rId30"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18" Type="http://schemas.openxmlformats.org/officeDocument/2006/relationships/slideLayout" Target="../slideLayouts/slideLayout125.xml"/><Relationship Id="rId3" Type="http://schemas.openxmlformats.org/officeDocument/2006/relationships/slideLayout" Target="../slideLayouts/slideLayout110.xml"/><Relationship Id="rId21" Type="http://schemas.openxmlformats.org/officeDocument/2006/relationships/image" Target="../media/image1.emf"/><Relationship Id="rId7" Type="http://schemas.openxmlformats.org/officeDocument/2006/relationships/slideLayout" Target="../slideLayouts/slideLayout114.xml"/><Relationship Id="rId12" Type="http://schemas.openxmlformats.org/officeDocument/2006/relationships/slideLayout" Target="../slideLayouts/slideLayout119.xml"/><Relationship Id="rId17" Type="http://schemas.openxmlformats.org/officeDocument/2006/relationships/slideLayout" Target="../slideLayouts/slideLayout124.xml"/><Relationship Id="rId2" Type="http://schemas.openxmlformats.org/officeDocument/2006/relationships/slideLayout" Target="../slideLayouts/slideLayout109.xml"/><Relationship Id="rId16" Type="http://schemas.openxmlformats.org/officeDocument/2006/relationships/slideLayout" Target="../slideLayouts/slideLayout123.xml"/><Relationship Id="rId20" Type="http://schemas.openxmlformats.org/officeDocument/2006/relationships/theme" Target="../theme/theme5.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5" Type="http://schemas.openxmlformats.org/officeDocument/2006/relationships/slideLayout" Target="../slideLayouts/slideLayout122.xml"/><Relationship Id="rId10" Type="http://schemas.openxmlformats.org/officeDocument/2006/relationships/slideLayout" Target="../slideLayouts/slideLayout117.xml"/><Relationship Id="rId19" Type="http://schemas.openxmlformats.org/officeDocument/2006/relationships/slideLayout" Target="../slideLayouts/slideLayout126.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slideLayout" Target="../slideLayouts/slideLayout12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4.xml"/><Relationship Id="rId13" Type="http://schemas.openxmlformats.org/officeDocument/2006/relationships/slideLayout" Target="../slideLayouts/slideLayout139.xml"/><Relationship Id="rId18" Type="http://schemas.openxmlformats.org/officeDocument/2006/relationships/slideLayout" Target="../slideLayouts/slideLayout144.xml"/><Relationship Id="rId3" Type="http://schemas.openxmlformats.org/officeDocument/2006/relationships/slideLayout" Target="../slideLayouts/slideLayout129.xml"/><Relationship Id="rId21" Type="http://schemas.openxmlformats.org/officeDocument/2006/relationships/image" Target="../media/image1.emf"/><Relationship Id="rId7" Type="http://schemas.openxmlformats.org/officeDocument/2006/relationships/slideLayout" Target="../slideLayouts/slideLayout133.xml"/><Relationship Id="rId12" Type="http://schemas.openxmlformats.org/officeDocument/2006/relationships/slideLayout" Target="../slideLayouts/slideLayout138.xml"/><Relationship Id="rId17" Type="http://schemas.openxmlformats.org/officeDocument/2006/relationships/slideLayout" Target="../slideLayouts/slideLayout143.xml"/><Relationship Id="rId2" Type="http://schemas.openxmlformats.org/officeDocument/2006/relationships/slideLayout" Target="../slideLayouts/slideLayout128.xml"/><Relationship Id="rId16" Type="http://schemas.openxmlformats.org/officeDocument/2006/relationships/slideLayout" Target="../slideLayouts/slideLayout142.xml"/><Relationship Id="rId20" Type="http://schemas.openxmlformats.org/officeDocument/2006/relationships/theme" Target="../theme/theme6.xml"/><Relationship Id="rId1" Type="http://schemas.openxmlformats.org/officeDocument/2006/relationships/slideLayout" Target="../slideLayouts/slideLayout127.xml"/><Relationship Id="rId6" Type="http://schemas.openxmlformats.org/officeDocument/2006/relationships/slideLayout" Target="../slideLayouts/slideLayout132.xml"/><Relationship Id="rId11" Type="http://schemas.openxmlformats.org/officeDocument/2006/relationships/slideLayout" Target="../slideLayouts/slideLayout137.xml"/><Relationship Id="rId5" Type="http://schemas.openxmlformats.org/officeDocument/2006/relationships/slideLayout" Target="../slideLayouts/slideLayout131.xml"/><Relationship Id="rId15" Type="http://schemas.openxmlformats.org/officeDocument/2006/relationships/slideLayout" Target="../slideLayouts/slideLayout141.xml"/><Relationship Id="rId10" Type="http://schemas.openxmlformats.org/officeDocument/2006/relationships/slideLayout" Target="../slideLayouts/slideLayout136.xml"/><Relationship Id="rId19" Type="http://schemas.openxmlformats.org/officeDocument/2006/relationships/slideLayout" Target="../slideLayouts/slideLayout145.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14" Type="http://schemas.openxmlformats.org/officeDocument/2006/relationships/slideLayout" Target="../slideLayouts/slideLayout14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slideLayout" Target="../slideLayouts/slideLayout184.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theme" Target="../theme/theme7.xml"/><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41" Type="http://schemas.openxmlformats.org/officeDocument/2006/relationships/slideLayout" Target="../slideLayouts/slideLayout186.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43" Type="http://schemas.openxmlformats.org/officeDocument/2006/relationships/image" Target="../media/image1.emf"/><Relationship Id="rId8" Type="http://schemas.openxmlformats.org/officeDocument/2006/relationships/slideLayout" Target="../slideLayouts/slideLayout153.xml"/><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199.xml"/><Relationship Id="rId18" Type="http://schemas.openxmlformats.org/officeDocument/2006/relationships/slideLayout" Target="../slideLayouts/slideLayout204.xml"/><Relationship Id="rId26" Type="http://schemas.openxmlformats.org/officeDocument/2006/relationships/slideLayout" Target="../slideLayouts/slideLayout212.xml"/><Relationship Id="rId3" Type="http://schemas.openxmlformats.org/officeDocument/2006/relationships/slideLayout" Target="../slideLayouts/slideLayout189.xml"/><Relationship Id="rId21" Type="http://schemas.openxmlformats.org/officeDocument/2006/relationships/slideLayout" Target="../slideLayouts/slideLayout207.xml"/><Relationship Id="rId34" Type="http://schemas.openxmlformats.org/officeDocument/2006/relationships/image" Target="../media/image1.emf"/><Relationship Id="rId7" Type="http://schemas.openxmlformats.org/officeDocument/2006/relationships/slideLayout" Target="../slideLayouts/slideLayout193.xml"/><Relationship Id="rId12" Type="http://schemas.openxmlformats.org/officeDocument/2006/relationships/slideLayout" Target="../slideLayouts/slideLayout198.xml"/><Relationship Id="rId17" Type="http://schemas.openxmlformats.org/officeDocument/2006/relationships/slideLayout" Target="../slideLayouts/slideLayout203.xml"/><Relationship Id="rId25" Type="http://schemas.openxmlformats.org/officeDocument/2006/relationships/slideLayout" Target="../slideLayouts/slideLayout211.xml"/><Relationship Id="rId33" Type="http://schemas.openxmlformats.org/officeDocument/2006/relationships/theme" Target="../theme/theme8.xml"/><Relationship Id="rId2" Type="http://schemas.openxmlformats.org/officeDocument/2006/relationships/slideLayout" Target="../slideLayouts/slideLayout188.xml"/><Relationship Id="rId16" Type="http://schemas.openxmlformats.org/officeDocument/2006/relationships/slideLayout" Target="../slideLayouts/slideLayout202.xml"/><Relationship Id="rId20" Type="http://schemas.openxmlformats.org/officeDocument/2006/relationships/slideLayout" Target="../slideLayouts/slideLayout206.xml"/><Relationship Id="rId29" Type="http://schemas.openxmlformats.org/officeDocument/2006/relationships/slideLayout" Target="../slideLayouts/slideLayout215.xml"/><Relationship Id="rId1" Type="http://schemas.openxmlformats.org/officeDocument/2006/relationships/slideLayout" Target="../slideLayouts/slideLayout187.xml"/><Relationship Id="rId6" Type="http://schemas.openxmlformats.org/officeDocument/2006/relationships/slideLayout" Target="../slideLayouts/slideLayout192.xml"/><Relationship Id="rId11" Type="http://schemas.openxmlformats.org/officeDocument/2006/relationships/slideLayout" Target="../slideLayouts/slideLayout197.xml"/><Relationship Id="rId24" Type="http://schemas.openxmlformats.org/officeDocument/2006/relationships/slideLayout" Target="../slideLayouts/slideLayout210.xml"/><Relationship Id="rId32" Type="http://schemas.openxmlformats.org/officeDocument/2006/relationships/slideLayout" Target="../slideLayouts/slideLayout218.xml"/><Relationship Id="rId5" Type="http://schemas.openxmlformats.org/officeDocument/2006/relationships/slideLayout" Target="../slideLayouts/slideLayout191.xml"/><Relationship Id="rId15" Type="http://schemas.openxmlformats.org/officeDocument/2006/relationships/slideLayout" Target="../slideLayouts/slideLayout201.xml"/><Relationship Id="rId23" Type="http://schemas.openxmlformats.org/officeDocument/2006/relationships/slideLayout" Target="../slideLayouts/slideLayout209.xml"/><Relationship Id="rId28" Type="http://schemas.openxmlformats.org/officeDocument/2006/relationships/slideLayout" Target="../slideLayouts/slideLayout214.xml"/><Relationship Id="rId10" Type="http://schemas.openxmlformats.org/officeDocument/2006/relationships/slideLayout" Target="../slideLayouts/slideLayout196.xml"/><Relationship Id="rId19" Type="http://schemas.openxmlformats.org/officeDocument/2006/relationships/slideLayout" Target="../slideLayouts/slideLayout205.xml"/><Relationship Id="rId31" Type="http://schemas.openxmlformats.org/officeDocument/2006/relationships/slideLayout" Target="../slideLayouts/slideLayout217.xml"/><Relationship Id="rId4" Type="http://schemas.openxmlformats.org/officeDocument/2006/relationships/slideLayout" Target="../slideLayouts/slideLayout190.xml"/><Relationship Id="rId9" Type="http://schemas.openxmlformats.org/officeDocument/2006/relationships/slideLayout" Target="../slideLayouts/slideLayout195.xml"/><Relationship Id="rId14" Type="http://schemas.openxmlformats.org/officeDocument/2006/relationships/slideLayout" Target="../slideLayouts/slideLayout200.xml"/><Relationship Id="rId22" Type="http://schemas.openxmlformats.org/officeDocument/2006/relationships/slideLayout" Target="../slideLayouts/slideLayout208.xml"/><Relationship Id="rId27" Type="http://schemas.openxmlformats.org/officeDocument/2006/relationships/slideLayout" Target="../slideLayouts/slideLayout213.xml"/><Relationship Id="rId30" Type="http://schemas.openxmlformats.org/officeDocument/2006/relationships/slideLayout" Target="../slideLayouts/slideLayout216.xml"/><Relationship Id="rId8" Type="http://schemas.openxmlformats.org/officeDocument/2006/relationships/slideLayout" Target="../slideLayouts/slideLayout194.xml"/></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slideLayout" Target="../slideLayouts/slideLayout221.xml"/><Relationship Id="rId7" Type="http://schemas.openxmlformats.org/officeDocument/2006/relationships/theme" Target="../theme/theme9.xml"/><Relationship Id="rId2" Type="http://schemas.openxmlformats.org/officeDocument/2006/relationships/slideLayout" Target="../slideLayouts/slideLayout220.xml"/><Relationship Id="rId1" Type="http://schemas.openxmlformats.org/officeDocument/2006/relationships/slideLayout" Target="../slideLayouts/slideLayout219.xml"/><Relationship Id="rId6" Type="http://schemas.openxmlformats.org/officeDocument/2006/relationships/slideLayout" Target="../slideLayouts/slideLayout224.xml"/><Relationship Id="rId5" Type="http://schemas.openxmlformats.org/officeDocument/2006/relationships/slideLayout" Target="../slideLayouts/slideLayout223.xml"/><Relationship Id="rId4" Type="http://schemas.openxmlformats.org/officeDocument/2006/relationships/slideLayout" Target="../slideLayouts/slideLayout222.xml"/><Relationship Id="rId9" Type="http://schemas.openxmlformats.org/officeDocument/2006/relationships/image" Target="../media/image2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386916778"/>
      </p:ext>
    </p:extLst>
  </p:cSld>
  <p:clrMap bg1="dk1" tx1="lt1" bg2="dk2" tx2="lt2" accent1="accent1" accent2="accent2" accent3="accent3" accent4="accent4" accent5="accent5" accent6="accent6" hlink="hlink" folHlink="folHlink"/>
  <p:sldLayoutIdLst>
    <p:sldLayoutId id="2147484016" r:id="rId1"/>
    <p:sldLayoutId id="2147483703" r:id="rId2"/>
    <p:sldLayoutId id="2147483724" r:id="rId3"/>
    <p:sldLayoutId id="2147483791" r:id="rId4"/>
    <p:sldLayoutId id="2147495062" r:id="rId5"/>
    <p:sldLayoutId id="2147483690" r:id="rId6"/>
    <p:sldLayoutId id="2147494928" r:id="rId7"/>
    <p:sldLayoutId id="2147494900" r:id="rId8"/>
    <p:sldLayoutId id="2147494959" r:id="rId9"/>
    <p:sldLayoutId id="2147483798" r:id="rId10"/>
    <p:sldLayoutId id="2147483709" r:id="rId11"/>
    <p:sldLayoutId id="2147495064" r:id="rId12"/>
    <p:sldLayoutId id="2147494921" r:id="rId13"/>
    <p:sldLayoutId id="2147483705" r:id="rId14"/>
    <p:sldLayoutId id="2147494927" r:id="rId15"/>
    <p:sldLayoutId id="2147495063" r:id="rId16"/>
    <p:sldLayoutId id="2147483799" r:id="rId17"/>
    <p:sldLayoutId id="2147494929" r:id="rId18"/>
    <p:sldLayoutId id="2147494964"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userDrawn="1">
          <p15:clr>
            <a:srgbClr val="C35E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52"/>
          <a:srcRect l="762"/>
          <a:stretch/>
        </p:blipFill>
        <p:spPr>
          <a:xfrm rot="5400000">
            <a:off x="9464500" y="2843773"/>
            <a:ext cx="6858000" cy="1170455"/>
          </a:xfrm>
          <a:prstGeom prst="rect">
            <a:avLst/>
          </a:prstGeom>
        </p:spPr>
      </p:pic>
      <p:pic>
        <p:nvPicPr>
          <p:cNvPr id="5" name="MS logo white - EMF">
            <a:extLst>
              <a:ext uri="{FF2B5EF4-FFF2-40B4-BE49-F238E27FC236}">
                <a16:creationId xmlns:a16="http://schemas.microsoft.com/office/drawing/2014/main" id="{9F4F70CD-2CBB-A916-7887-DD0175691AF3}"/>
              </a:ext>
              <a:ext uri="{C183D7F6-B498-43B3-948B-1728B52AA6E4}">
                <adec:decorative xmlns:adec="http://schemas.microsoft.com/office/drawing/2017/decorative" val="1"/>
              </a:ext>
            </a:extLst>
          </p:cNvPr>
          <p:cNvPicPr>
            <a:picLocks noChangeAspect="1"/>
          </p:cNvPicPr>
          <p:nvPr userDrawn="1"/>
        </p:nvPicPr>
        <p:blipFill>
          <a:blip r:embed="rId53" cstate="print">
            <a:extLst>
              <a:ext uri="{28A0092B-C50C-407E-A947-70E740481C1C}">
                <a14:useLocalDpi xmlns:a14="http://schemas.microsoft.com/office/drawing/2010/main"/>
              </a:ext>
            </a:extLst>
          </a:blip>
          <a:stretch>
            <a:fillRect/>
          </a:stretch>
        </p:blipFill>
        <p:spPr bwMode="black">
          <a:xfrm>
            <a:off x="130537" y="6615752"/>
            <a:ext cx="565549" cy="121123"/>
          </a:xfrm>
          <a:prstGeom prst="rect">
            <a:avLst/>
          </a:prstGeom>
        </p:spPr>
      </p:pic>
      <p:grpSp>
        <p:nvGrpSpPr>
          <p:cNvPr id="6" name="Group 5">
            <a:extLst>
              <a:ext uri="{FF2B5EF4-FFF2-40B4-BE49-F238E27FC236}">
                <a16:creationId xmlns:a16="http://schemas.microsoft.com/office/drawing/2014/main" id="{1E86848C-E077-A2E8-BC6C-A24300179DAC}"/>
              </a:ext>
              <a:ext uri="{C183D7F6-B498-43B3-948B-1728B52AA6E4}">
                <adec:decorative xmlns:adec="http://schemas.microsoft.com/office/drawing/2017/decorative" val="1"/>
              </a:ext>
            </a:extLst>
          </p:cNvPr>
          <p:cNvGrpSpPr/>
          <p:nvPr userDrawn="1"/>
        </p:nvGrpSpPr>
        <p:grpSpPr>
          <a:xfrm>
            <a:off x="11417358" y="6615754"/>
            <a:ext cx="644106" cy="121123"/>
            <a:chOff x="0" y="2268321"/>
            <a:chExt cx="12344400" cy="2321357"/>
          </a:xfrm>
        </p:grpSpPr>
        <p:pic>
          <p:nvPicPr>
            <p:cNvPr id="8" name="Picture 7" descr="Shape&#10;&#10;Description automatically generated with medium confidence">
              <a:extLst>
                <a:ext uri="{FF2B5EF4-FFF2-40B4-BE49-F238E27FC236}">
                  <a16:creationId xmlns:a16="http://schemas.microsoft.com/office/drawing/2014/main" id="{3FFFFC3C-D878-9FC9-C8ED-04DB24A67371}"/>
                </a:ext>
              </a:extLst>
            </p:cNvPr>
            <p:cNvPicPr>
              <a:picLocks noChangeAspect="1"/>
            </p:cNvPicPr>
            <p:nvPr/>
          </p:nvPicPr>
          <p:blipFill rotWithShape="1">
            <a:blip r:embed="rId54"/>
            <a:srcRect r="68750"/>
            <a:stretch/>
          </p:blipFill>
          <p:spPr>
            <a:xfrm>
              <a:off x="0" y="2268321"/>
              <a:ext cx="3810000" cy="2321357"/>
            </a:xfrm>
            <a:prstGeom prst="rect">
              <a:avLst/>
            </a:prstGeom>
          </p:spPr>
        </p:pic>
        <p:pic>
          <p:nvPicPr>
            <p:cNvPr id="34" name="Picture 33" descr="Shape&#10;&#10;Description automatically generated with medium confidence">
              <a:extLst>
                <a:ext uri="{FF2B5EF4-FFF2-40B4-BE49-F238E27FC236}">
                  <a16:creationId xmlns:a16="http://schemas.microsoft.com/office/drawing/2014/main" id="{08F34B31-EEE5-31A2-23CB-3E49FB2B9324}"/>
                </a:ext>
              </a:extLst>
            </p:cNvPr>
            <p:cNvPicPr>
              <a:picLocks noChangeAspect="1"/>
            </p:cNvPicPr>
            <p:nvPr/>
          </p:nvPicPr>
          <p:blipFill rotWithShape="1">
            <a:blip r:embed="rId55">
              <a:extLst>
                <a:ext uri="{BEBA8EAE-BF5A-486C-A8C5-ECC9F3942E4B}">
                  <a14:imgProps xmlns:a14="http://schemas.microsoft.com/office/drawing/2010/main">
                    <a14:imgLayer r:embed="rId56">
                      <a14:imgEffect>
                        <a14:brightnessContrast bright="100000"/>
                      </a14:imgEffect>
                    </a14:imgLayer>
                  </a14:imgProps>
                </a:ext>
              </a:extLst>
            </a:blip>
            <a:srcRect l="31250" r="-1251"/>
            <a:stretch/>
          </p:blipFill>
          <p:spPr>
            <a:xfrm>
              <a:off x="3810000" y="2268321"/>
              <a:ext cx="8534400" cy="2321357"/>
            </a:xfrm>
            <a:prstGeom prst="rect">
              <a:avLst/>
            </a:prstGeom>
          </p:spPr>
        </p:pic>
      </p:grpSp>
    </p:spTree>
    <p:extLst>
      <p:ext uri="{BB962C8B-B14F-4D97-AF65-F5344CB8AC3E}">
        <p14:creationId xmlns:p14="http://schemas.microsoft.com/office/powerpoint/2010/main" val="1269265109"/>
      </p:ext>
    </p:extLst>
  </p:cSld>
  <p:clrMap bg1="dk1" tx1="lt1" bg2="dk2" tx2="lt2" accent1="accent1" accent2="accent2" accent3="accent3" accent4="accent4" accent5="accent5" accent6="accent6" hlink="hlink" folHlink="folHlink"/>
  <p:sldLayoutIdLst>
    <p:sldLayoutId id="2147496197" r:id="rId1"/>
    <p:sldLayoutId id="2147496198" r:id="rId2"/>
    <p:sldLayoutId id="2147496199" r:id="rId3"/>
    <p:sldLayoutId id="2147496200" r:id="rId4"/>
    <p:sldLayoutId id="2147496201" r:id="rId5"/>
    <p:sldLayoutId id="2147496202" r:id="rId6"/>
    <p:sldLayoutId id="2147496203" r:id="rId7"/>
    <p:sldLayoutId id="2147496204" r:id="rId8"/>
    <p:sldLayoutId id="2147496205" r:id="rId9"/>
    <p:sldLayoutId id="2147496206" r:id="rId10"/>
    <p:sldLayoutId id="2147496207" r:id="rId11"/>
    <p:sldLayoutId id="2147496208" r:id="rId12"/>
    <p:sldLayoutId id="2147496209" r:id="rId13"/>
    <p:sldLayoutId id="2147496210" r:id="rId14"/>
    <p:sldLayoutId id="2147496211" r:id="rId15"/>
    <p:sldLayoutId id="2147496212" r:id="rId16"/>
    <p:sldLayoutId id="2147496213" r:id="rId17"/>
    <p:sldLayoutId id="2147496214" r:id="rId18"/>
    <p:sldLayoutId id="2147496215" r:id="rId19"/>
    <p:sldLayoutId id="2147496216" r:id="rId20"/>
    <p:sldLayoutId id="2147496217" r:id="rId21"/>
    <p:sldLayoutId id="2147496218" r:id="rId22"/>
    <p:sldLayoutId id="2147496219" r:id="rId23"/>
    <p:sldLayoutId id="2147496220" r:id="rId24"/>
    <p:sldLayoutId id="2147496221" r:id="rId25"/>
    <p:sldLayoutId id="2147496222" r:id="rId26"/>
    <p:sldLayoutId id="2147496223" r:id="rId27"/>
    <p:sldLayoutId id="2147496224" r:id="rId28"/>
    <p:sldLayoutId id="2147496225" r:id="rId29"/>
    <p:sldLayoutId id="2147496226" r:id="rId30"/>
    <p:sldLayoutId id="2147496227" r:id="rId31"/>
    <p:sldLayoutId id="2147496228" r:id="rId32"/>
    <p:sldLayoutId id="2147496229" r:id="rId33"/>
    <p:sldLayoutId id="2147496230" r:id="rId34"/>
    <p:sldLayoutId id="2147496231" r:id="rId35"/>
    <p:sldLayoutId id="2147496232" r:id="rId36"/>
    <p:sldLayoutId id="2147496233" r:id="rId37"/>
    <p:sldLayoutId id="2147496234" r:id="rId38"/>
    <p:sldLayoutId id="2147496235" r:id="rId39"/>
    <p:sldLayoutId id="2147496236" r:id="rId40"/>
    <p:sldLayoutId id="2147496237" r:id="rId41"/>
    <p:sldLayoutId id="2147496238" r:id="rId42"/>
    <p:sldLayoutId id="2147496239" r:id="rId43"/>
    <p:sldLayoutId id="2147496240" r:id="rId44"/>
    <p:sldLayoutId id="2147496241" r:id="rId45"/>
    <p:sldLayoutId id="2147496242" r:id="rId46"/>
    <p:sldLayoutId id="2147496243" r:id="rId47"/>
    <p:sldLayoutId id="2147496244" r:id="rId48"/>
    <p:sldLayoutId id="2147496245" r:id="rId49"/>
    <p:sldLayoutId id="2147496246" r:id="rId50"/>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4"/>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041326751"/>
      </p:ext>
    </p:extLst>
  </p:cSld>
  <p:clrMap bg1="dk1" tx1="lt1" bg2="dk2" tx2="lt2" accent1="accent1" accent2="accent2" accent3="accent3" accent4="accent4" accent5="accent5" accent6="accent6" hlink="hlink" folHlink="folHlink"/>
  <p:sldLayoutIdLst>
    <p:sldLayoutId id="2147496248" r:id="rId1"/>
    <p:sldLayoutId id="2147496249" r:id="rId2"/>
    <p:sldLayoutId id="2147496250" r:id="rId3"/>
    <p:sldLayoutId id="2147496251" r:id="rId4"/>
    <p:sldLayoutId id="2147496252" r:id="rId5"/>
    <p:sldLayoutId id="2147496253" r:id="rId6"/>
    <p:sldLayoutId id="2147496254" r:id="rId7"/>
    <p:sldLayoutId id="2147496255" r:id="rId8"/>
    <p:sldLayoutId id="2147496256" r:id="rId9"/>
    <p:sldLayoutId id="2147496257" r:id="rId10"/>
    <p:sldLayoutId id="2147496258" r:id="rId11"/>
    <p:sldLayoutId id="2147496259" r:id="rId12"/>
    <p:sldLayoutId id="2147496260" r:id="rId13"/>
    <p:sldLayoutId id="2147496261" r:id="rId14"/>
    <p:sldLayoutId id="2147496262" r:id="rId15"/>
    <p:sldLayoutId id="2147496263" r:id="rId16"/>
    <p:sldLayoutId id="2147496264" r:id="rId17"/>
    <p:sldLayoutId id="2147496265" r:id="rId18"/>
    <p:sldLayoutId id="2147496266" r:id="rId19"/>
    <p:sldLayoutId id="2147496267" r:id="rId20"/>
    <p:sldLayoutId id="2147496268" r:id="rId21"/>
    <p:sldLayoutId id="2147496269" r:id="rId22"/>
    <p:sldLayoutId id="2147496270" r:id="rId23"/>
    <p:sldLayoutId id="2147496271" r:id="rId24"/>
    <p:sldLayoutId id="2147496272" r:id="rId25"/>
    <p:sldLayoutId id="2147496273" r:id="rId26"/>
    <p:sldLayoutId id="2147496274" r:id="rId27"/>
    <p:sldLayoutId id="2147496275" r:id="rId28"/>
    <p:sldLayoutId id="2147496276" r:id="rId29"/>
    <p:sldLayoutId id="2147496277" r:id="rId30"/>
    <p:sldLayoutId id="2147496278" r:id="rId31"/>
    <p:sldLayoutId id="2147496279" r:id="rId32"/>
    <p:sldLayoutId id="2147496280" r:id="rId33"/>
    <p:sldLayoutId id="2147496281" r:id="rId34"/>
  </p:sldLayoutIdLst>
  <p:transition>
    <p:fade/>
  </p:transition>
  <p:hf sldNum="0" hdr="0" ftr="0" dt="0"/>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Picture 47">
            <a:extLst>
              <a:ext uri="{FF2B5EF4-FFF2-40B4-BE49-F238E27FC236}">
                <a16:creationId xmlns:a16="http://schemas.microsoft.com/office/drawing/2014/main" id="{C14C4E5A-69B9-5E17-3D9A-61F4E4818CED}"/>
              </a:ext>
            </a:extLst>
          </p:cNvPr>
          <p:cNvPicPr>
            <a:picLocks noChangeAspect="1"/>
          </p:cNvPicPr>
          <p:nvPr userDrawn="1"/>
        </p:nvPicPr>
        <p:blipFill>
          <a:blip r:embed="rId52" cstate="email">
            <a:extLst>
              <a:ext uri="{28A0092B-C50C-407E-A947-70E740481C1C}">
                <a14:useLocalDpi xmlns:a14="http://schemas.microsoft.com/office/drawing/2010/main"/>
              </a:ext>
            </a:extLst>
          </a:blip>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969668422"/>
      </p:ext>
    </p:extLst>
  </p:cSld>
  <p:clrMap bg1="dk1" tx1="lt1" bg2="dk2" tx2="lt2" accent1="accent1" accent2="accent2" accent3="accent3" accent4="accent4" accent5="accent5" accent6="accent6" hlink="hlink" folHlink="folHlink"/>
  <p:sldLayoutIdLst>
    <p:sldLayoutId id="2147496283" r:id="rId1"/>
    <p:sldLayoutId id="2147496284" r:id="rId2"/>
    <p:sldLayoutId id="2147496285" r:id="rId3"/>
    <p:sldLayoutId id="2147496286" r:id="rId4"/>
    <p:sldLayoutId id="2147496287" r:id="rId5"/>
    <p:sldLayoutId id="2147496288" r:id="rId6"/>
    <p:sldLayoutId id="2147496289" r:id="rId7"/>
    <p:sldLayoutId id="2147496290" r:id="rId8"/>
    <p:sldLayoutId id="2147496291" r:id="rId9"/>
    <p:sldLayoutId id="2147496292" r:id="rId10"/>
    <p:sldLayoutId id="2147496293" r:id="rId11"/>
    <p:sldLayoutId id="2147496294" r:id="rId12"/>
    <p:sldLayoutId id="2147496295" r:id="rId13"/>
    <p:sldLayoutId id="2147496296" r:id="rId14"/>
    <p:sldLayoutId id="2147496297" r:id="rId15"/>
    <p:sldLayoutId id="2147496298" r:id="rId16"/>
    <p:sldLayoutId id="2147496299" r:id="rId17"/>
    <p:sldLayoutId id="2147496300" r:id="rId18"/>
    <p:sldLayoutId id="2147496301" r:id="rId19"/>
    <p:sldLayoutId id="2147496302" r:id="rId20"/>
    <p:sldLayoutId id="2147496303" r:id="rId21"/>
    <p:sldLayoutId id="2147496304" r:id="rId22"/>
    <p:sldLayoutId id="2147496305" r:id="rId23"/>
    <p:sldLayoutId id="2147496306" r:id="rId24"/>
    <p:sldLayoutId id="2147496307" r:id="rId25"/>
    <p:sldLayoutId id="2147496308" r:id="rId26"/>
    <p:sldLayoutId id="2147496309" r:id="rId27"/>
    <p:sldLayoutId id="2147496310" r:id="rId28"/>
    <p:sldLayoutId id="2147496311" r:id="rId29"/>
    <p:sldLayoutId id="2147496312" r:id="rId30"/>
    <p:sldLayoutId id="2147496313" r:id="rId31"/>
    <p:sldLayoutId id="2147496314" r:id="rId32"/>
    <p:sldLayoutId id="2147496315" r:id="rId33"/>
    <p:sldLayoutId id="2147496316" r:id="rId34"/>
    <p:sldLayoutId id="2147496317" r:id="rId35"/>
    <p:sldLayoutId id="2147496318" r:id="rId36"/>
    <p:sldLayoutId id="2147496319" r:id="rId37"/>
    <p:sldLayoutId id="2147496320" r:id="rId38"/>
    <p:sldLayoutId id="2147496321" r:id="rId39"/>
    <p:sldLayoutId id="2147496322" r:id="rId40"/>
    <p:sldLayoutId id="2147496323" r:id="rId41"/>
    <p:sldLayoutId id="2147496324" r:id="rId42"/>
    <p:sldLayoutId id="2147496325" r:id="rId43"/>
    <p:sldLayoutId id="2147496326" r:id="rId44"/>
    <p:sldLayoutId id="2147496327" r:id="rId45"/>
    <p:sldLayoutId id="2147496328" r:id="rId46"/>
    <p:sldLayoutId id="2147496329" r:id="rId47"/>
    <p:sldLayoutId id="2147496330" r:id="rId48"/>
    <p:sldLayoutId id="2147496331" r:id="rId49"/>
    <p:sldLayoutId id="214749633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1" name="Picture 50">
            <a:extLst>
              <a:ext uri="{FF2B5EF4-FFF2-40B4-BE49-F238E27FC236}">
                <a16:creationId xmlns:a16="http://schemas.microsoft.com/office/drawing/2014/main" id="{467FCB69-E8FC-43B1-9D20-24836226607C}"/>
              </a:ext>
            </a:extLst>
          </p:cNvPr>
          <p:cNvPicPr>
            <a:picLocks noChangeAspect="1"/>
          </p:cNvPicPr>
          <p:nvPr userDrawn="1"/>
        </p:nvPicPr>
        <p:blipFill>
          <a:blip r:embed="rId50"/>
          <a:stretch>
            <a:fillRect/>
          </a:stretch>
        </p:blipFill>
        <p:spPr>
          <a:xfrm>
            <a:off x="12330030" y="-72426"/>
            <a:ext cx="1227865" cy="6949440"/>
          </a:xfrm>
          <a:prstGeom prst="rect">
            <a:avLst/>
          </a:prstGeom>
        </p:spPr>
      </p:pic>
    </p:spTree>
    <p:extLst>
      <p:ext uri="{BB962C8B-B14F-4D97-AF65-F5344CB8AC3E}">
        <p14:creationId xmlns:p14="http://schemas.microsoft.com/office/powerpoint/2010/main" val="3224228403"/>
      </p:ext>
    </p:extLst>
  </p:cSld>
  <p:clrMap bg1="lt1" tx1="dk1" bg2="lt2" tx2="dk2" accent1="accent1" accent2="accent2" accent3="accent3" accent4="accent4" accent5="accent5" accent6="accent6" hlink="hlink" folHlink="folHlink"/>
  <p:sldLayoutIdLst>
    <p:sldLayoutId id="2147496368" r:id="rId1"/>
    <p:sldLayoutId id="2147496369" r:id="rId2"/>
    <p:sldLayoutId id="2147496370" r:id="rId3"/>
    <p:sldLayoutId id="2147496371" r:id="rId4"/>
    <p:sldLayoutId id="2147496372" r:id="rId5"/>
    <p:sldLayoutId id="2147496373" r:id="rId6"/>
    <p:sldLayoutId id="2147496374" r:id="rId7"/>
    <p:sldLayoutId id="2147496375" r:id="rId8"/>
    <p:sldLayoutId id="2147496376" r:id="rId9"/>
    <p:sldLayoutId id="2147496377" r:id="rId10"/>
    <p:sldLayoutId id="2147496378" r:id="rId11"/>
    <p:sldLayoutId id="2147496379" r:id="rId12"/>
    <p:sldLayoutId id="2147496380" r:id="rId13"/>
    <p:sldLayoutId id="2147496381" r:id="rId14"/>
    <p:sldLayoutId id="2147496382" r:id="rId15"/>
    <p:sldLayoutId id="2147496383" r:id="rId16"/>
    <p:sldLayoutId id="2147496384" r:id="rId17"/>
    <p:sldLayoutId id="2147496385" r:id="rId18"/>
    <p:sldLayoutId id="2147496386" r:id="rId19"/>
    <p:sldLayoutId id="2147496387" r:id="rId20"/>
    <p:sldLayoutId id="2147496388" r:id="rId21"/>
    <p:sldLayoutId id="2147496389" r:id="rId22"/>
    <p:sldLayoutId id="2147496390" r:id="rId23"/>
    <p:sldLayoutId id="2147496391" r:id="rId24"/>
    <p:sldLayoutId id="2147496392" r:id="rId25"/>
    <p:sldLayoutId id="2147496393" r:id="rId26"/>
    <p:sldLayoutId id="2147496394" r:id="rId27"/>
    <p:sldLayoutId id="2147496395" r:id="rId28"/>
    <p:sldLayoutId id="2147496396" r:id="rId29"/>
    <p:sldLayoutId id="2147496397" r:id="rId30"/>
    <p:sldLayoutId id="2147496398" r:id="rId31"/>
    <p:sldLayoutId id="2147496399" r:id="rId32"/>
    <p:sldLayoutId id="2147496400" r:id="rId33"/>
    <p:sldLayoutId id="2147496401" r:id="rId34"/>
    <p:sldLayoutId id="2147496402" r:id="rId35"/>
    <p:sldLayoutId id="2147496403" r:id="rId36"/>
    <p:sldLayoutId id="2147496404" r:id="rId37"/>
    <p:sldLayoutId id="2147496405" r:id="rId38"/>
    <p:sldLayoutId id="2147496406" r:id="rId39"/>
    <p:sldLayoutId id="2147496407" r:id="rId40"/>
    <p:sldLayoutId id="2147496408" r:id="rId41"/>
    <p:sldLayoutId id="2147496409" r:id="rId42"/>
    <p:sldLayoutId id="2147496410" r:id="rId43"/>
    <p:sldLayoutId id="2147496411" r:id="rId44"/>
    <p:sldLayoutId id="2147496412" r:id="rId45"/>
    <p:sldLayoutId id="2147496413" r:id="rId46"/>
    <p:sldLayoutId id="2147496414" r:id="rId47"/>
    <p:sldLayoutId id="2147496415"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369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9"/>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560008595"/>
      </p:ext>
    </p:extLst>
  </p:cSld>
  <p:clrMap bg1="dk1" tx1="lt1" bg2="dk2" tx2="lt2" accent1="accent1" accent2="accent2" accent3="accent3" accent4="accent4" accent5="accent5" accent6="accent6" hlink="hlink" folHlink="folHlink"/>
  <p:sldLayoutIdLst>
    <p:sldLayoutId id="2147496417" r:id="rId1"/>
    <p:sldLayoutId id="2147496418" r:id="rId2"/>
    <p:sldLayoutId id="2147496419" r:id="rId3"/>
    <p:sldLayoutId id="2147496420" r:id="rId4"/>
    <p:sldLayoutId id="2147496421" r:id="rId5"/>
    <p:sldLayoutId id="2147496422" r:id="rId6"/>
    <p:sldLayoutId id="2147496423" r:id="rId7"/>
    <p:sldLayoutId id="2147496424" r:id="rId8"/>
    <p:sldLayoutId id="2147496425" r:id="rId9"/>
    <p:sldLayoutId id="2147496426" r:id="rId10"/>
    <p:sldLayoutId id="2147496427" r:id="rId11"/>
    <p:sldLayoutId id="2147496428" r:id="rId12"/>
    <p:sldLayoutId id="2147496429" r:id="rId13"/>
    <p:sldLayoutId id="2147496430" r:id="rId14"/>
    <p:sldLayoutId id="2147496431" r:id="rId15"/>
    <p:sldLayoutId id="2147496432" r:id="rId16"/>
    <p:sldLayoutId id="2147496433" r:id="rId17"/>
    <p:sldLayoutId id="2147496434" r:id="rId18"/>
    <p:sldLayoutId id="2147496435" r:id="rId19"/>
    <p:sldLayoutId id="2147496436" r:id="rId20"/>
    <p:sldLayoutId id="2147496437" r:id="rId21"/>
    <p:sldLayoutId id="2147496438" r:id="rId22"/>
    <p:sldLayoutId id="2147496439" r:id="rId23"/>
    <p:sldLayoutId id="2147496440" r:id="rId24"/>
    <p:sldLayoutId id="2147496441" r:id="rId25"/>
    <p:sldLayoutId id="2147496442" r:id="rId26"/>
    <p:sldLayoutId id="2147496443" r:id="rId27"/>
    <p:sldLayoutId id="2147496444" r:id="rId28"/>
    <p:sldLayoutId id="2147496445" r:id="rId29"/>
    <p:sldLayoutId id="2147496446" r:id="rId30"/>
    <p:sldLayoutId id="2147496447" r:id="rId31"/>
    <p:sldLayoutId id="2147496448" r:id="rId32"/>
    <p:sldLayoutId id="2147496449" r:id="rId33"/>
    <p:sldLayoutId id="2147496450" r:id="rId34"/>
    <p:sldLayoutId id="2147496451" r:id="rId35"/>
    <p:sldLayoutId id="2147496452" r:id="rId36"/>
    <p:sldLayoutId id="2147496453" r:id="rId37"/>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98178995"/>
      </p:ext>
    </p:extLst>
  </p:cSld>
  <p:clrMap bg1="lt1" tx1="dk1" bg2="lt2" tx2="dk2" accent1="accent1" accent2="accent2" accent3="accent3" accent4="accent4" accent5="accent5" accent6="accent6" hlink="hlink" folHlink="folHlink"/>
  <p:sldLayoutIdLst>
    <p:sldLayoutId id="2147496476" r:id="rId1"/>
    <p:sldLayoutId id="2147496477" r:id="rId2"/>
    <p:sldLayoutId id="2147496478" r:id="rId3"/>
    <p:sldLayoutId id="2147496479" r:id="rId4"/>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1"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25806767"/>
      </p:ext>
    </p:extLst>
  </p:cSld>
  <p:clrMap bg1="dk1" tx1="lt1" bg2="dk2" tx2="lt2" accent1="accent1" accent2="accent2" accent3="accent3" accent4="accent4" accent5="accent5" accent6="accent6" hlink="hlink" folHlink="folHlink"/>
  <p:sldLayoutIdLst>
    <p:sldLayoutId id="2147496481" r:id="rId1"/>
    <p:sldLayoutId id="2147496482" r:id="rId2"/>
    <p:sldLayoutId id="2147496483" r:id="rId3"/>
    <p:sldLayoutId id="2147496484" r:id="rId4"/>
    <p:sldLayoutId id="2147496485" r:id="rId5"/>
    <p:sldLayoutId id="2147496486" r:id="rId6"/>
    <p:sldLayoutId id="2147496487" r:id="rId7"/>
    <p:sldLayoutId id="2147496488" r:id="rId8"/>
    <p:sldLayoutId id="2147496489" r:id="rId9"/>
    <p:sldLayoutId id="2147496490" r:id="rId10"/>
    <p:sldLayoutId id="2147496491" r:id="rId11"/>
    <p:sldLayoutId id="2147496492" r:id="rId12"/>
    <p:sldLayoutId id="2147496493" r:id="rId13"/>
    <p:sldLayoutId id="2147496494" r:id="rId14"/>
    <p:sldLayoutId id="2147496495" r:id="rId15"/>
    <p:sldLayoutId id="2147496496" r:id="rId16"/>
    <p:sldLayoutId id="2147496497" r:id="rId17"/>
    <p:sldLayoutId id="2147496498" r:id="rId18"/>
    <p:sldLayoutId id="2147496499" r:id="rId19"/>
    <p:sldLayoutId id="2147496500" r:id="rId20"/>
    <p:sldLayoutId id="2147496501" r:id="rId21"/>
    <p:sldLayoutId id="2147496502" r:id="rId22"/>
    <p:sldLayoutId id="2147496503" r:id="rId23"/>
    <p:sldLayoutId id="2147496504" r:id="rId24"/>
    <p:sldLayoutId id="2147496505" r:id="rId25"/>
    <p:sldLayoutId id="2147496506" r:id="rId26"/>
    <p:sldLayoutId id="2147496507" r:id="rId27"/>
    <p:sldLayoutId id="2147496508" r:id="rId28"/>
    <p:sldLayoutId id="2147496509" r:id="rId29"/>
    <p:sldLayoutId id="2147496510" r:id="rId30"/>
    <p:sldLayoutId id="2147496511" r:id="rId31"/>
    <p:sldLayoutId id="2147496512" r:id="rId32"/>
    <p:sldLayoutId id="2147496513" r:id="rId33"/>
    <p:sldLayoutId id="2147496514" r:id="rId34"/>
    <p:sldLayoutId id="2147496515" r:id="rId35"/>
    <p:sldLayoutId id="2147496516" r:id="rId36"/>
    <p:sldLayoutId id="2147496517" r:id="rId37"/>
    <p:sldLayoutId id="2147496518" r:id="rId38"/>
    <p:sldLayoutId id="2147496519" r:id="rId39"/>
    <p:sldLayoutId id="2147496520" r:id="rId40"/>
    <p:sldLayoutId id="2147496521" r:id="rId41"/>
    <p:sldLayoutId id="2147496522" r:id="rId42"/>
    <p:sldLayoutId id="2147496523" r:id="rId43"/>
    <p:sldLayoutId id="2147496524" r:id="rId44"/>
    <p:sldLayoutId id="2147496525" r:id="rId45"/>
    <p:sldLayoutId id="2147496526" r:id="rId46"/>
    <p:sldLayoutId id="2147496527" r:id="rId47"/>
    <p:sldLayoutId id="2147496528" r:id="rId48"/>
    <p:sldLayoutId id="2147496530"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749883747"/>
      </p:ext>
    </p:extLst>
  </p:cSld>
  <p:clrMap bg1="dk1" tx1="lt1" bg2="dk2" tx2="lt2" accent1="accent1" accent2="accent2" accent3="accent3" accent4="accent4" accent5="accent5" accent6="accent6" hlink="hlink" folHlink="folHlink"/>
  <p:sldLayoutIdLst>
    <p:sldLayoutId id="2147495535" r:id="rId1"/>
    <p:sldLayoutId id="2147495536" r:id="rId2"/>
    <p:sldLayoutId id="2147495537" r:id="rId3"/>
    <p:sldLayoutId id="2147495538" r:id="rId4"/>
    <p:sldLayoutId id="2147495539" r:id="rId5"/>
    <p:sldLayoutId id="2147495540" r:id="rId6"/>
    <p:sldLayoutId id="2147495541" r:id="rId7"/>
    <p:sldLayoutId id="2147495542" r:id="rId8"/>
    <p:sldLayoutId id="2147495543" r:id="rId9"/>
    <p:sldLayoutId id="2147495544" r:id="rId10"/>
    <p:sldLayoutId id="2147495545" r:id="rId11"/>
    <p:sldLayoutId id="2147495546" r:id="rId12"/>
    <p:sldLayoutId id="2147495547" r:id="rId13"/>
    <p:sldLayoutId id="2147495548" r:id="rId14"/>
    <p:sldLayoutId id="2147495549" r:id="rId15"/>
    <p:sldLayoutId id="2147495550" r:id="rId16"/>
    <p:sldLayoutId id="2147495551" r:id="rId17"/>
    <p:sldLayoutId id="2147495552" r:id="rId18"/>
    <p:sldLayoutId id="2147495553" r:id="rId19"/>
    <p:sldLayoutId id="2147495554" r:id="rId20"/>
    <p:sldLayoutId id="2147495555" r:id="rId21"/>
    <p:sldLayoutId id="2147495556" r:id="rId22"/>
    <p:sldLayoutId id="2147495557" r:id="rId23"/>
    <p:sldLayoutId id="2147495558" r:id="rId24"/>
    <p:sldLayoutId id="2147495559" r:id="rId25"/>
    <p:sldLayoutId id="2147495560" r:id="rId26"/>
    <p:sldLayoutId id="2147495561" r:id="rId27"/>
    <p:sldLayoutId id="2147495562" r:id="rId28"/>
    <p:sldLayoutId id="2147495563" r:id="rId29"/>
    <p:sldLayoutId id="2147495564" r:id="rId30"/>
    <p:sldLayoutId id="2147495565" r:id="rId31"/>
    <p:sldLayoutId id="2147495566" r:id="rId32"/>
    <p:sldLayoutId id="2147495567" r:id="rId33"/>
    <p:sldLayoutId id="2147495568" r:id="rId34"/>
    <p:sldLayoutId id="2147495569" r:id="rId3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7"/>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053859641"/>
      </p:ext>
    </p:extLst>
  </p:cSld>
  <p:clrMap bg1="dk1" tx1="lt1" bg2="dk2" tx2="lt2" accent1="accent1" accent2="accent2" accent3="accent3" accent4="accent4" accent5="accent5" accent6="accent6" hlink="hlink" folHlink="folHlink"/>
  <p:sldLayoutIdLst>
    <p:sldLayoutId id="2147495571" r:id="rId1"/>
    <p:sldLayoutId id="2147495572" r:id="rId2"/>
    <p:sldLayoutId id="2147495573" r:id="rId3"/>
    <p:sldLayoutId id="2147495574" r:id="rId4"/>
    <p:sldLayoutId id="2147495575" r:id="rId5"/>
    <p:sldLayoutId id="2147495576" r:id="rId6"/>
    <p:sldLayoutId id="2147495577" r:id="rId7"/>
    <p:sldLayoutId id="2147495578" r:id="rId8"/>
    <p:sldLayoutId id="2147495579" r:id="rId9"/>
    <p:sldLayoutId id="2147495580" r:id="rId10"/>
    <p:sldLayoutId id="2147495581" r:id="rId11"/>
    <p:sldLayoutId id="2147495582" r:id="rId12"/>
    <p:sldLayoutId id="2147495583" r:id="rId13"/>
    <p:sldLayoutId id="2147495584" r:id="rId14"/>
    <p:sldLayoutId id="2147495585" r:id="rId15"/>
    <p:sldLayoutId id="2147495586" r:id="rId16"/>
    <p:sldLayoutId id="2147495587" r:id="rId17"/>
    <p:sldLayoutId id="2147495588" r:id="rId18"/>
    <p:sldLayoutId id="2147495589" r:id="rId19"/>
    <p:sldLayoutId id="2147495590" r:id="rId20"/>
    <p:sldLayoutId id="2147495591" r:id="rId21"/>
    <p:sldLayoutId id="2147495593" r:id="rId22"/>
    <p:sldLayoutId id="2147495960" r:id="rId23"/>
    <p:sldLayoutId id="2147495961" r:id="rId24"/>
    <p:sldLayoutId id="2147496474" r:id="rId25"/>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538883"/>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0"/>
          <a:srcRect l="762"/>
          <a:stretch/>
        </p:blipFill>
        <p:spPr>
          <a:xfrm rot="5400000">
            <a:off x="9464500" y="2843773"/>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58"/>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461082673"/>
      </p:ext>
    </p:extLst>
  </p:cSld>
  <p:clrMap bg1="dk1" tx1="lt1" bg2="dk2" tx2="lt2" accent1="accent1" accent2="accent2" accent3="accent3" accent4="accent4" accent5="accent5" accent6="accent6" hlink="hlink" folHlink="folHlink"/>
  <p:sldLayoutIdLst>
    <p:sldLayoutId id="2147496043" r:id="rId1"/>
    <p:sldLayoutId id="2147496044" r:id="rId2"/>
    <p:sldLayoutId id="2147496045" r:id="rId3"/>
    <p:sldLayoutId id="2147496046" r:id="rId4"/>
    <p:sldLayoutId id="2147496047" r:id="rId5"/>
    <p:sldLayoutId id="2147496048" r:id="rId6"/>
    <p:sldLayoutId id="2147496049" r:id="rId7"/>
    <p:sldLayoutId id="2147496050" r:id="rId8"/>
    <p:sldLayoutId id="2147496051" r:id="rId9"/>
    <p:sldLayoutId id="2147496052" r:id="rId10"/>
    <p:sldLayoutId id="2147496053" r:id="rId11"/>
    <p:sldLayoutId id="2147496054" r:id="rId12"/>
    <p:sldLayoutId id="2147496055" r:id="rId13"/>
    <p:sldLayoutId id="2147496056" r:id="rId14"/>
    <p:sldLayoutId id="2147496057" r:id="rId15"/>
    <p:sldLayoutId id="2147496058" r:id="rId16"/>
    <p:sldLayoutId id="2147496059" r:id="rId17"/>
    <p:sldLayoutId id="2147496060" r:id="rId18"/>
    <p:sldLayoutId id="2147496061" r:id="rId19"/>
    <p:sldLayoutId id="2147496062" r:id="rId20"/>
    <p:sldLayoutId id="2147496063" r:id="rId21"/>
    <p:sldLayoutId id="2147496064" r:id="rId22"/>
    <p:sldLayoutId id="2147496065" r:id="rId23"/>
    <p:sldLayoutId id="2147496067" r:id="rId24"/>
    <p:sldLayoutId id="2147496068" r:id="rId25"/>
    <p:sldLayoutId id="2147496069" r:id="rId26"/>
    <p:sldLayoutId id="2147496070" r:id="rId27"/>
    <p:sldLayoutId id="2147496071" r:id="rId28"/>
  </p:sldLayoutIdLst>
  <p:transition>
    <p:fade/>
  </p:transition>
  <p:hf sldNum="0" hd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4298899"/>
      </p:ext>
    </p:extLst>
  </p:cSld>
  <p:clrMap bg1="dk1" tx1="lt1" bg2="dk2" tx2="lt2" accent1="accent1" accent2="accent2" accent3="accent3" accent4="accent4" accent5="accent5" accent6="accent6" hlink="hlink" folHlink="folHlink"/>
  <p:sldLayoutIdLst>
    <p:sldLayoutId id="2147496074" r:id="rId1"/>
    <p:sldLayoutId id="2147496075" r:id="rId2"/>
    <p:sldLayoutId id="2147496076" r:id="rId3"/>
    <p:sldLayoutId id="2147496077" r:id="rId4"/>
    <p:sldLayoutId id="2147496078" r:id="rId5"/>
    <p:sldLayoutId id="2147496079" r:id="rId6"/>
    <p:sldLayoutId id="2147496080" r:id="rId7"/>
    <p:sldLayoutId id="2147496081" r:id="rId8"/>
    <p:sldLayoutId id="2147496082" r:id="rId9"/>
    <p:sldLayoutId id="2147496083" r:id="rId10"/>
    <p:sldLayoutId id="2147496084" r:id="rId11"/>
    <p:sldLayoutId id="2147496085" r:id="rId12"/>
    <p:sldLayoutId id="2147496086" r:id="rId13"/>
    <p:sldLayoutId id="2147496087" r:id="rId14"/>
    <p:sldLayoutId id="2147496088" r:id="rId15"/>
    <p:sldLayoutId id="2147496089" r:id="rId16"/>
    <p:sldLayoutId id="2147496090" r:id="rId17"/>
    <p:sldLayoutId id="2147496091" r:id="rId18"/>
    <p:sldLayoutId id="2147496092" r:id="rId19"/>
  </p:sldLayoutIdLst>
  <p:transition>
    <p:fade/>
  </p:transition>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721974471"/>
      </p:ext>
    </p:extLst>
  </p:cSld>
  <p:clrMap bg1="dk1" tx1="lt1" bg2="dk2" tx2="lt2" accent1="accent1" accent2="accent2" accent3="accent3" accent4="accent4" accent5="accent5" accent6="accent6" hlink="hlink" folHlink="folHlink"/>
  <p:sldLayoutIdLst>
    <p:sldLayoutId id="2147496095" r:id="rId1"/>
    <p:sldLayoutId id="2147496096" r:id="rId2"/>
    <p:sldLayoutId id="2147496097" r:id="rId3"/>
    <p:sldLayoutId id="2147496098" r:id="rId4"/>
    <p:sldLayoutId id="2147496099" r:id="rId5"/>
    <p:sldLayoutId id="2147496100" r:id="rId6"/>
    <p:sldLayoutId id="2147496101" r:id="rId7"/>
    <p:sldLayoutId id="2147496102" r:id="rId8"/>
    <p:sldLayoutId id="2147496103" r:id="rId9"/>
    <p:sldLayoutId id="2147496104" r:id="rId10"/>
    <p:sldLayoutId id="2147496105" r:id="rId11"/>
    <p:sldLayoutId id="2147496106" r:id="rId12"/>
    <p:sldLayoutId id="2147496107" r:id="rId13"/>
    <p:sldLayoutId id="2147496109" r:id="rId14"/>
    <p:sldLayoutId id="2147496110" r:id="rId15"/>
    <p:sldLayoutId id="2147496111" r:id="rId16"/>
    <p:sldLayoutId id="2147496112" r:id="rId17"/>
    <p:sldLayoutId id="2147496533" r:id="rId18"/>
    <p:sldLayoutId id="2147496535" r:id="rId19"/>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128120447"/>
      </p:ext>
    </p:extLst>
  </p:cSld>
  <p:clrMap bg1="dk1" tx1="lt1" bg2="dk2" tx2="lt2" accent1="accent1" accent2="accent2" accent3="accent3" accent4="accent4" accent5="accent5" accent6="accent6" hlink="hlink" folHlink="folHlink"/>
  <p:sldLayoutIdLst>
    <p:sldLayoutId id="2147496114" r:id="rId1"/>
    <p:sldLayoutId id="2147496115" r:id="rId2"/>
    <p:sldLayoutId id="2147496116" r:id="rId3"/>
    <p:sldLayoutId id="2147496117" r:id="rId4"/>
    <p:sldLayoutId id="2147496118" r:id="rId5"/>
    <p:sldLayoutId id="2147496119" r:id="rId6"/>
    <p:sldLayoutId id="2147496120" r:id="rId7"/>
    <p:sldLayoutId id="2147496121" r:id="rId8"/>
    <p:sldLayoutId id="2147496122" r:id="rId9"/>
    <p:sldLayoutId id="2147496123" r:id="rId10"/>
    <p:sldLayoutId id="2147496124" r:id="rId11"/>
    <p:sldLayoutId id="2147496125" r:id="rId12"/>
    <p:sldLayoutId id="2147496126" r:id="rId13"/>
    <p:sldLayoutId id="2147496127" r:id="rId14"/>
    <p:sldLayoutId id="2147496128" r:id="rId15"/>
    <p:sldLayoutId id="2147496129" r:id="rId16"/>
    <p:sldLayoutId id="2147496130" r:id="rId17"/>
    <p:sldLayoutId id="2147496131" r:id="rId18"/>
    <p:sldLayoutId id="2147496132" r:id="rId19"/>
    <p:sldLayoutId id="2147496133" r:id="rId20"/>
    <p:sldLayoutId id="2147496134" r:id="rId21"/>
    <p:sldLayoutId id="2147496135" r:id="rId22"/>
    <p:sldLayoutId id="2147496136" r:id="rId23"/>
    <p:sldLayoutId id="2147496137" r:id="rId24"/>
    <p:sldLayoutId id="2147496138" r:id="rId25"/>
    <p:sldLayoutId id="2147496139" r:id="rId26"/>
    <p:sldLayoutId id="2147496140" r:id="rId27"/>
    <p:sldLayoutId id="2147496141" r:id="rId28"/>
    <p:sldLayoutId id="2147496142" r:id="rId29"/>
    <p:sldLayoutId id="2147496143" r:id="rId30"/>
    <p:sldLayoutId id="2147496144" r:id="rId31"/>
    <p:sldLayoutId id="2147496145" r:id="rId32"/>
    <p:sldLayoutId id="2147496146" r:id="rId33"/>
    <p:sldLayoutId id="2147496147" r:id="rId34"/>
    <p:sldLayoutId id="2147496148" r:id="rId35"/>
    <p:sldLayoutId id="2147496149" r:id="rId36"/>
    <p:sldLayoutId id="2147496150" r:id="rId37"/>
    <p:sldLayoutId id="2147496151" r:id="rId38"/>
    <p:sldLayoutId id="2147496152" r:id="rId39"/>
    <p:sldLayoutId id="2147496153" r:id="rId40"/>
    <p:sldLayoutId id="2147496154" r:id="rId4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4"/>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275105346"/>
      </p:ext>
    </p:extLst>
  </p:cSld>
  <p:clrMap bg1="dk1" tx1="lt1" bg2="dk2" tx2="lt2" accent1="accent1" accent2="accent2" accent3="accent3" accent4="accent4" accent5="accent5" accent6="accent6" hlink="hlink" folHlink="folHlink"/>
  <p:sldLayoutIdLst>
    <p:sldLayoutId id="2147496156" r:id="rId1"/>
    <p:sldLayoutId id="2147496157" r:id="rId2"/>
    <p:sldLayoutId id="2147496158" r:id="rId3"/>
    <p:sldLayoutId id="2147496159" r:id="rId4"/>
    <p:sldLayoutId id="2147496160" r:id="rId5"/>
    <p:sldLayoutId id="2147496161" r:id="rId6"/>
    <p:sldLayoutId id="2147496162" r:id="rId7"/>
    <p:sldLayoutId id="2147496163" r:id="rId8"/>
    <p:sldLayoutId id="2147496164" r:id="rId9"/>
    <p:sldLayoutId id="2147496165" r:id="rId10"/>
    <p:sldLayoutId id="2147496166" r:id="rId11"/>
    <p:sldLayoutId id="2147496167" r:id="rId12"/>
    <p:sldLayoutId id="2147496168" r:id="rId13"/>
    <p:sldLayoutId id="2147496169" r:id="rId14"/>
    <p:sldLayoutId id="2147496170" r:id="rId15"/>
    <p:sldLayoutId id="2147496171" r:id="rId16"/>
    <p:sldLayoutId id="2147496172" r:id="rId17"/>
    <p:sldLayoutId id="2147496173" r:id="rId18"/>
    <p:sldLayoutId id="2147496174" r:id="rId19"/>
    <p:sldLayoutId id="2147496175" r:id="rId20"/>
    <p:sldLayoutId id="2147496176" r:id="rId21"/>
    <p:sldLayoutId id="2147496177" r:id="rId22"/>
    <p:sldLayoutId id="2147496178" r:id="rId23"/>
    <p:sldLayoutId id="2147496179" r:id="rId24"/>
    <p:sldLayoutId id="2147496180" r:id="rId25"/>
    <p:sldLayoutId id="2147496181" r:id="rId26"/>
    <p:sldLayoutId id="2147496182" r:id="rId27"/>
    <p:sldLayoutId id="2147496183" r:id="rId28"/>
    <p:sldLayoutId id="2147496184" r:id="rId29"/>
    <p:sldLayoutId id="2147496185" r:id="rId30"/>
    <p:sldLayoutId id="2147496186" r:id="rId31"/>
    <p:sldLayoutId id="2147496187" r:id="rId32"/>
  </p:sldLayoutIdLst>
  <p:transition>
    <p:fade/>
  </p:transition>
  <p:txStyles>
    <p:title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26424" y="435824"/>
            <a:ext cx="11336039" cy="443198"/>
          </a:xfrm>
          <a:prstGeom prst="rect">
            <a:avLst/>
          </a:prstGeom>
        </p:spPr>
        <p:txBody>
          <a:bodyPr vert="horz" wrap="square" lIns="0" tIns="0" rIns="0" bIns="0" rtlCol="0" anchor="t">
            <a:noAutofit/>
          </a:bodyPr>
          <a:lstStyle/>
          <a:p>
            <a:r>
              <a:rPr lang="en-US"/>
              <a:t>Click to edit Master title style</a:t>
            </a:r>
          </a:p>
        </p:txBody>
      </p:sp>
      <p:sp>
        <p:nvSpPr>
          <p:cNvPr id="4" name="Text Placeholder 3"/>
          <p:cNvSpPr>
            <a:spLocks noGrp="1"/>
          </p:cNvSpPr>
          <p:nvPr>
            <p:ph type="body" idx="1"/>
          </p:nvPr>
        </p:nvSpPr>
        <p:spPr>
          <a:xfrm>
            <a:off x="437319" y="1866615"/>
            <a:ext cx="11336039" cy="127648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rot="5400000">
            <a:off x="9688817" y="3012080"/>
            <a:ext cx="6858623" cy="833218"/>
          </a:xfrm>
          <a:prstGeom prst="rect">
            <a:avLst/>
          </a:prstGeom>
        </p:spPr>
      </p:pic>
      <p:pic>
        <p:nvPicPr>
          <p:cNvPr id="10" name="Picture 9">
            <a:extLst>
              <a:ext uri="{FF2B5EF4-FFF2-40B4-BE49-F238E27FC236}">
                <a16:creationId xmlns:a16="http://schemas.microsoft.com/office/drawing/2014/main" id="{5F66C9DB-A981-45BC-B811-A6F95811A81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1920107554"/>
      </p:ext>
    </p:extLst>
  </p:cSld>
  <p:clrMap bg1="lt1" tx1="dk1" bg2="lt2" tx2="dk2" accent1="accent1" accent2="accent2" accent3="accent3" accent4="accent4" accent5="accent5" accent6="accent6" hlink="hlink" folHlink="folHlink"/>
  <p:sldLayoutIdLst>
    <p:sldLayoutId id="2147496189" r:id="rId1"/>
    <p:sldLayoutId id="2147496190" r:id="rId2"/>
    <p:sldLayoutId id="2147496191" r:id="rId3"/>
    <p:sldLayoutId id="2147496192" r:id="rId4"/>
    <p:sldLayoutId id="2147496193" r:id="rId5"/>
    <p:sldLayoutId id="2147496194" r:id="rId6"/>
  </p:sldLayoutIdLst>
  <p:transition>
    <p:fade/>
  </p:transition>
  <p:txStyles>
    <p:title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2549" kern="1200" spc="0" baseline="0">
          <a:solidFill>
            <a:srgbClr val="000000"/>
          </a:solidFill>
          <a:latin typeface="+mn-lt"/>
          <a:ea typeface="+mn-ea"/>
          <a:cs typeface="+mn-cs"/>
        </a:defRPr>
      </a:lvl1pPr>
      <a:lvl2pPr marL="224097"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3pPr>
      <a:lvl4pPr marL="672290"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4pPr>
      <a:lvl5pPr marL="896386" marR="0" indent="0" algn="l" defTabSz="914367" rtl="0" eaLnBrk="1" fontAlgn="auto" latinLnBrk="0" hangingPunct="1">
        <a:lnSpc>
          <a:spcPct val="90000"/>
        </a:lnSpc>
        <a:spcBef>
          <a:spcPts val="0"/>
        </a:spcBef>
        <a:spcAft>
          <a:spcPts val="0"/>
        </a:spcAft>
        <a:buClrTx/>
        <a:buSzPct val="90000"/>
        <a:buFont typeface="Wingdings" panose="05000000000000000000" pitchFamily="2" charset="2"/>
        <a:buNone/>
        <a:tabLst/>
        <a:defRPr sz="1568" kern="1200" spc="0" baseline="0">
          <a:solidFill>
            <a:srgbClr val="000000"/>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7416">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guide id="31" pos="3840">
          <p15:clr>
            <a:srgbClr val="F26B43"/>
          </p15:clr>
        </p15:guide>
        <p15:guide id="32"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8.xml"/><Relationship Id="rId1" Type="http://schemas.openxmlformats.org/officeDocument/2006/relationships/slideLayout" Target="../slideLayouts/slideLayout128.xml"/></Relationships>
</file>

<file path=ppt/slides/_rels/slide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9.xml"/><Relationship Id="rId1" Type="http://schemas.openxmlformats.org/officeDocument/2006/relationships/slideLayout" Target="../slideLayouts/slideLayout1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13.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xml"/><Relationship Id="rId1" Type="http://schemas.openxmlformats.org/officeDocument/2006/relationships/slideLayout" Target="../slideLayouts/slideLayout1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dair-ai/Prompt-Engineering-Guide/blob/main/guides/prompts-basic-usage.md#information-extraction" TargetMode="External"/><Relationship Id="rId7" Type="http://schemas.openxmlformats.org/officeDocument/2006/relationships/hyperlink" Target="https://github.com/dair-ai/Prompt-Engineering-Guide/blob/main/guides/prompts-basic-usage.md#code-generation" TargetMode="External"/><Relationship Id="rId2" Type="http://schemas.openxmlformats.org/officeDocument/2006/relationships/hyperlink" Target="https://github.com/dair-ai/Prompt-Engineering-Guide/blob/main/guides/prompts-basic-usage.md#text-summarization" TargetMode="External"/><Relationship Id="rId1" Type="http://schemas.openxmlformats.org/officeDocument/2006/relationships/slideLayout" Target="../slideLayouts/slideLayout128.xml"/><Relationship Id="rId6" Type="http://schemas.openxmlformats.org/officeDocument/2006/relationships/hyperlink" Target="https://github.com/dair-ai/Prompt-Engineering-Guide/blob/main/guides/prompts-basic-usage.md#conversation" TargetMode="External"/><Relationship Id="rId5" Type="http://schemas.openxmlformats.org/officeDocument/2006/relationships/hyperlink" Target="https://github.com/dair-ai/Prompt-Engineering-Guide/blob/main/guides/prompts-basic-usage.md#text-classification" TargetMode="External"/><Relationship Id="rId4" Type="http://schemas.openxmlformats.org/officeDocument/2006/relationships/hyperlink" Target="https://github.com/dair-ai/Prompt-Engineering-Guide/blob/main/guides/prompts-basic-usage.md#question-answering"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128.xml"/><Relationship Id="rId4" Type="http://schemas.openxmlformats.org/officeDocument/2006/relationships/image" Target="../media/image15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0.xml"/></Relationships>
</file>

<file path=ppt/slides/_rels/slide2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6.xml"/><Relationship Id="rId1" Type="http://schemas.openxmlformats.org/officeDocument/2006/relationships/slideLayout" Target="../slideLayouts/slideLayout304.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14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8.xml"/></Relationships>
</file>

<file path=ppt/slides/_rels/slide28.xml.rels><?xml version="1.0" encoding="UTF-8" standalone="yes"?>
<Relationships xmlns="http://schemas.openxmlformats.org/package/2006/relationships"><Relationship Id="rId3" Type="http://schemas.openxmlformats.org/officeDocument/2006/relationships/hyperlink" Target="https://arxiv.org/pdf/2005.14165.pdf" TargetMode="External"/><Relationship Id="rId2" Type="http://schemas.openxmlformats.org/officeDocument/2006/relationships/notesSlide" Target="../notesSlides/notesSlide23.xml"/><Relationship Id="rId1" Type="http://schemas.openxmlformats.org/officeDocument/2006/relationships/slideLayout" Target="../slideLayouts/slideLayout133.xml"/><Relationship Id="rId4" Type="http://schemas.openxmlformats.org/officeDocument/2006/relationships/image" Target="../media/image15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8.xml"/></Relationships>
</file>

<file path=ppt/slides/_rels/slide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xml"/><Relationship Id="rId1" Type="http://schemas.openxmlformats.org/officeDocument/2006/relationships/slideLayout" Target="../slideLayouts/slideLayout57.xml"/><Relationship Id="rId5" Type="http://schemas.openxmlformats.org/officeDocument/2006/relationships/image" Target="../media/image46.png"/><Relationship Id="rId4" Type="http://schemas.microsoft.com/office/2007/relationships/hdphoto" Target="../media/hdphoto6.wdp"/></Relationships>
</file>

<file path=ppt/slides/_rels/slide3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5.xml"/><Relationship Id="rId1" Type="http://schemas.openxmlformats.org/officeDocument/2006/relationships/slideLayout" Target="../slideLayouts/slideLayout78.xml"/></Relationships>
</file>

<file path=ppt/slides/_rels/slide3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6.xml"/><Relationship Id="rId1" Type="http://schemas.openxmlformats.org/officeDocument/2006/relationships/slideLayout" Target="../slideLayouts/slideLayout196.xml"/></Relationships>
</file>

<file path=ppt/slides/_rels/slide3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7.xml"/><Relationship Id="rId1" Type="http://schemas.openxmlformats.org/officeDocument/2006/relationships/slideLayout" Target="../slideLayouts/slideLayout57.xml"/><Relationship Id="rId4" Type="http://schemas.openxmlformats.org/officeDocument/2006/relationships/image" Target="../media/image16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7.xml"/></Relationships>
</file>

<file path=ppt/slides/_rels/slide3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9.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xml"/><Relationship Id="rId1" Type="http://schemas.openxmlformats.org/officeDocument/2006/relationships/slideLayout" Target="../slideLayouts/slideLayout59.xml"/><Relationship Id="rId6" Type="http://schemas.openxmlformats.org/officeDocument/2006/relationships/image" Target="../media/image46.png"/><Relationship Id="rId5" Type="http://schemas.microsoft.com/office/2007/relationships/hdphoto" Target="../media/hdphoto6.wdp"/><Relationship Id="rId4" Type="http://schemas.openxmlformats.org/officeDocument/2006/relationships/image" Target="../media/image115.png"/></Relationships>
</file>

<file path=ppt/slides/_rels/slide5.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7.png"/><Relationship Id="rId18" Type="http://schemas.openxmlformats.org/officeDocument/2006/relationships/image" Target="../media/image132.png"/><Relationship Id="rId26" Type="http://schemas.openxmlformats.org/officeDocument/2006/relationships/image" Target="../media/image140.png"/><Relationship Id="rId3" Type="http://schemas.openxmlformats.org/officeDocument/2006/relationships/image" Target="../media/image117.png"/><Relationship Id="rId21" Type="http://schemas.openxmlformats.org/officeDocument/2006/relationships/image" Target="../media/image135.svg"/><Relationship Id="rId7" Type="http://schemas.openxmlformats.org/officeDocument/2006/relationships/image" Target="../media/image121.png"/><Relationship Id="rId12" Type="http://schemas.openxmlformats.org/officeDocument/2006/relationships/image" Target="../media/image126.svg"/><Relationship Id="rId17" Type="http://schemas.openxmlformats.org/officeDocument/2006/relationships/image" Target="../media/image131.svg"/><Relationship Id="rId25" Type="http://schemas.openxmlformats.org/officeDocument/2006/relationships/image" Target="../media/image139.svg"/><Relationship Id="rId2" Type="http://schemas.openxmlformats.org/officeDocument/2006/relationships/notesSlide" Target="../notesSlides/notesSlide4.xml"/><Relationship Id="rId16" Type="http://schemas.openxmlformats.org/officeDocument/2006/relationships/image" Target="../media/image130.png"/><Relationship Id="rId20" Type="http://schemas.openxmlformats.org/officeDocument/2006/relationships/image" Target="../media/image134.png"/><Relationship Id="rId29" Type="http://schemas.openxmlformats.org/officeDocument/2006/relationships/image" Target="../media/image143.svg"/><Relationship Id="rId1" Type="http://schemas.openxmlformats.org/officeDocument/2006/relationships/slideLayout" Target="../slideLayouts/slideLayout155.xml"/><Relationship Id="rId6" Type="http://schemas.openxmlformats.org/officeDocument/2006/relationships/image" Target="../media/image120.png"/><Relationship Id="rId11" Type="http://schemas.openxmlformats.org/officeDocument/2006/relationships/image" Target="../media/image125.png"/><Relationship Id="rId24" Type="http://schemas.openxmlformats.org/officeDocument/2006/relationships/image" Target="../media/image138.png"/><Relationship Id="rId5" Type="http://schemas.openxmlformats.org/officeDocument/2006/relationships/image" Target="../media/image119.png"/><Relationship Id="rId15" Type="http://schemas.openxmlformats.org/officeDocument/2006/relationships/image" Target="../media/image129.svg"/><Relationship Id="rId23" Type="http://schemas.openxmlformats.org/officeDocument/2006/relationships/image" Target="../media/image137.svg"/><Relationship Id="rId28" Type="http://schemas.openxmlformats.org/officeDocument/2006/relationships/image" Target="../media/image142.png"/><Relationship Id="rId10" Type="http://schemas.openxmlformats.org/officeDocument/2006/relationships/image" Target="../media/image124.svg"/><Relationship Id="rId19" Type="http://schemas.openxmlformats.org/officeDocument/2006/relationships/image" Target="../media/image133.svg"/><Relationship Id="rId4" Type="http://schemas.openxmlformats.org/officeDocument/2006/relationships/image" Target="../media/image118.png"/><Relationship Id="rId9" Type="http://schemas.openxmlformats.org/officeDocument/2006/relationships/image" Target="../media/image123.png"/><Relationship Id="rId14" Type="http://schemas.openxmlformats.org/officeDocument/2006/relationships/image" Target="../media/image128.png"/><Relationship Id="rId22" Type="http://schemas.openxmlformats.org/officeDocument/2006/relationships/image" Target="../media/image136.png"/><Relationship Id="rId27" Type="http://schemas.openxmlformats.org/officeDocument/2006/relationships/image" Target="../media/image141.svg"/></Relationships>
</file>

<file path=ppt/slides/_rels/slide6.xml.rels><?xml version="1.0" encoding="UTF-8" standalone="yes"?>
<Relationships xmlns="http://schemas.openxmlformats.org/package/2006/relationships"><Relationship Id="rId3" Type="http://schemas.microsoft.com/office/2018/10/relationships/comments" Target="../comments/modernComment_7FFFF10B_3FF3ABF.xml"/><Relationship Id="rId2" Type="http://schemas.openxmlformats.org/officeDocument/2006/relationships/notesSlide" Target="../notesSlides/notesSlide5.xml"/><Relationship Id="rId1" Type="http://schemas.openxmlformats.org/officeDocument/2006/relationships/slideLayout" Target="../slideLayouts/slideLayout77.xml"/><Relationship Id="rId4" Type="http://schemas.openxmlformats.org/officeDocument/2006/relationships/image" Target="../media/image144.png"/></Relationships>
</file>

<file path=ppt/slides/_rels/slide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xml"/><Relationship Id="rId1" Type="http://schemas.openxmlformats.org/officeDocument/2006/relationships/slideLayout" Target="../slideLayouts/slideLayout128.xml"/><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2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783DD-5B68-486B-A18E-C5D7D0027CDD}"/>
              </a:ext>
            </a:extLst>
          </p:cNvPr>
          <p:cNvSpPr>
            <a:spLocks noGrp="1"/>
          </p:cNvSpPr>
          <p:nvPr>
            <p:ph type="title"/>
          </p:nvPr>
        </p:nvSpPr>
        <p:spPr>
          <a:xfrm>
            <a:off x="400413" y="2751892"/>
            <a:ext cx="4923774" cy="861774"/>
          </a:xfrm>
        </p:spPr>
        <p:txBody>
          <a:bodyPr/>
          <a:lstStyle/>
          <a:p>
            <a:r>
              <a:rPr lang="en-US" sz="2800" dirty="0"/>
              <a:t>Azure </a:t>
            </a:r>
            <a:r>
              <a:rPr lang="en-US" sz="2800" dirty="0" err="1"/>
              <a:t>OpenAI</a:t>
            </a:r>
            <a:r>
              <a:rPr lang="en-US" sz="2800" dirty="0"/>
              <a:t> Workshop Introduction</a:t>
            </a:r>
          </a:p>
        </p:txBody>
      </p:sp>
    </p:spTree>
    <p:extLst>
      <p:ext uri="{BB962C8B-B14F-4D97-AF65-F5344CB8AC3E}">
        <p14:creationId xmlns:p14="http://schemas.microsoft.com/office/powerpoint/2010/main" val="3342131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rgbClr val="50E6FF"/>
                </a:solidFill>
              </a:rPr>
              <a:t>Enable natural language question on structured data</a:t>
            </a:r>
          </a:p>
        </p:txBody>
      </p:sp>
      <p:pic>
        <p:nvPicPr>
          <p:cNvPr id="1026" name="Picture 2" descr="image">
            <a:extLst>
              <a:ext uri="{FF2B5EF4-FFF2-40B4-BE49-F238E27FC236}">
                <a16:creationId xmlns:a16="http://schemas.microsoft.com/office/drawing/2014/main" id="{17234F57-7BA5-2FE6-0FAA-85DCFD3AA2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2835" y="2073047"/>
            <a:ext cx="8111663" cy="4495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188457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rgbClr val="50E6FF"/>
                </a:solidFill>
              </a:rPr>
              <a:t>Enable natural language question on unstructured data</a:t>
            </a:r>
          </a:p>
        </p:txBody>
      </p:sp>
      <p:pic>
        <p:nvPicPr>
          <p:cNvPr id="2052" name="Picture 4" descr="OpenAI on custom dataset">
            <a:extLst>
              <a:ext uri="{FF2B5EF4-FFF2-40B4-BE49-F238E27FC236}">
                <a16:creationId xmlns:a16="http://schemas.microsoft.com/office/drawing/2014/main" id="{07F2228E-C3CB-5C5A-DD7B-5FE02E0BC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463" y="1262063"/>
            <a:ext cx="101250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721520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dirty="0"/>
              <a:t>Prompt Engineering</a:t>
            </a:r>
          </a:p>
        </p:txBody>
      </p:sp>
    </p:spTree>
    <p:extLst>
      <p:ext uri="{BB962C8B-B14F-4D97-AF65-F5344CB8AC3E}">
        <p14:creationId xmlns:p14="http://schemas.microsoft.com/office/powerpoint/2010/main" val="2041803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rgbClr val="50E6FF"/>
                </a:solidFill>
              </a:rPr>
              <a:t>Prompt Engineering Basic</a:t>
            </a:r>
          </a:p>
        </p:txBody>
      </p:sp>
      <p:sp>
        <p:nvSpPr>
          <p:cNvPr id="3" name="TextBox 2">
            <a:extLst>
              <a:ext uri="{FF2B5EF4-FFF2-40B4-BE49-F238E27FC236}">
                <a16:creationId xmlns:a16="http://schemas.microsoft.com/office/drawing/2014/main" id="{4366EC5C-3582-3935-F9B4-70D30D4A3EAD}"/>
              </a:ext>
            </a:extLst>
          </p:cNvPr>
          <p:cNvSpPr txBox="1"/>
          <p:nvPr/>
        </p:nvSpPr>
        <p:spPr>
          <a:xfrm>
            <a:off x="800674" y="1399646"/>
            <a:ext cx="10443230" cy="646331"/>
          </a:xfrm>
          <a:prstGeom prst="rect">
            <a:avLst/>
          </a:prstGeom>
          <a:noFill/>
        </p:spPr>
        <p:txBody>
          <a:bodyPr wrap="square">
            <a:spAutoFit/>
          </a:bodyPr>
          <a:lstStyle/>
          <a:p>
            <a:r>
              <a:rPr lang="en-US" b="0" i="0" dirty="0">
                <a:effectLst/>
                <a:latin typeface="Söhne"/>
              </a:rPr>
              <a:t>Prompt engineering is the process of designing and refining prompts or input prompts for machine learning models that enable them to produce relevant and useful outputs.</a:t>
            </a:r>
            <a:endParaRPr lang="en-US" dirty="0"/>
          </a:p>
        </p:txBody>
      </p:sp>
      <p:pic>
        <p:nvPicPr>
          <p:cNvPr id="17" name="Picture 16">
            <a:extLst>
              <a:ext uri="{FF2B5EF4-FFF2-40B4-BE49-F238E27FC236}">
                <a16:creationId xmlns:a16="http://schemas.microsoft.com/office/drawing/2014/main" id="{AD88D1FF-8B4A-9A39-1659-4E86A1D9CE3B}"/>
              </a:ext>
            </a:extLst>
          </p:cNvPr>
          <p:cNvPicPr>
            <a:picLocks noChangeAspect="1"/>
          </p:cNvPicPr>
          <p:nvPr/>
        </p:nvPicPr>
        <p:blipFill>
          <a:blip r:embed="rId3"/>
          <a:stretch>
            <a:fillRect/>
          </a:stretch>
        </p:blipFill>
        <p:spPr>
          <a:xfrm>
            <a:off x="916852" y="2327127"/>
            <a:ext cx="5105437" cy="3343299"/>
          </a:xfrm>
          <a:prstGeom prst="rect">
            <a:avLst/>
          </a:prstGeom>
        </p:spPr>
      </p:pic>
      <p:sp>
        <p:nvSpPr>
          <p:cNvPr id="18" name="Speech Bubble: Rectangle with Corners Rounded 17">
            <a:extLst>
              <a:ext uri="{FF2B5EF4-FFF2-40B4-BE49-F238E27FC236}">
                <a16:creationId xmlns:a16="http://schemas.microsoft.com/office/drawing/2014/main" id="{AF428072-C21C-7E33-B727-D97F23DE3376}"/>
              </a:ext>
            </a:extLst>
          </p:cNvPr>
          <p:cNvSpPr/>
          <p:nvPr/>
        </p:nvSpPr>
        <p:spPr bwMode="auto">
          <a:xfrm>
            <a:off x="5702363" y="2009217"/>
            <a:ext cx="1793319" cy="986706"/>
          </a:xfrm>
          <a:prstGeom prst="wedgeRoundRectCallout">
            <a:avLst>
              <a:gd name="adj1" fmla="val -96002"/>
              <a:gd name="adj2" fmla="val 55049"/>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100" b="1" i="0" dirty="0">
                <a:solidFill>
                  <a:schemeClr val="tx2"/>
                </a:solidFill>
                <a:effectLst/>
                <a:latin typeface="-apple-system"/>
              </a:rPr>
              <a:t>Instruction</a:t>
            </a:r>
            <a:r>
              <a:rPr lang="en-US" sz="1100" b="0" i="0" dirty="0">
                <a:solidFill>
                  <a:schemeClr val="tx2"/>
                </a:solidFill>
                <a:effectLst/>
                <a:latin typeface="-apple-system"/>
              </a:rPr>
              <a:t> - a specific task or instruction you want the model to perform</a:t>
            </a:r>
          </a:p>
          <a:p>
            <a:pPr algn="l" defTabSz="932472" fontAlgn="base">
              <a:spcBef>
                <a:spcPct val="0"/>
              </a:spcBef>
              <a:spcAft>
                <a:spcPct val="0"/>
              </a:spcAft>
            </a:pPr>
            <a:endParaRPr lang="en-US" sz="1100"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Speech Bubble: Rectangle with Corners Rounded 18">
            <a:extLst>
              <a:ext uri="{FF2B5EF4-FFF2-40B4-BE49-F238E27FC236}">
                <a16:creationId xmlns:a16="http://schemas.microsoft.com/office/drawing/2014/main" id="{87C381C2-1EBB-DF03-B03A-2E9870DDF3CA}"/>
              </a:ext>
            </a:extLst>
          </p:cNvPr>
          <p:cNvSpPr/>
          <p:nvPr/>
        </p:nvSpPr>
        <p:spPr bwMode="auto">
          <a:xfrm>
            <a:off x="7462875" y="3368725"/>
            <a:ext cx="2613903" cy="986706"/>
          </a:xfrm>
          <a:prstGeom prst="wedgeRoundRectCallout">
            <a:avLst>
              <a:gd name="adj1" fmla="val -117047"/>
              <a:gd name="adj2" fmla="val 28039"/>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100" b="1" i="0" dirty="0">
                <a:solidFill>
                  <a:schemeClr val="tx1">
                    <a:lumMod val="95000"/>
                  </a:schemeClr>
                </a:solidFill>
                <a:effectLst/>
                <a:latin typeface="-apple-system"/>
              </a:rPr>
              <a:t>Input Data</a:t>
            </a:r>
            <a:r>
              <a:rPr lang="en-US" sz="1100" b="0" i="0" dirty="0">
                <a:solidFill>
                  <a:schemeClr val="tx1">
                    <a:lumMod val="95000"/>
                  </a:schemeClr>
                </a:solidFill>
                <a:effectLst/>
                <a:latin typeface="-apple-system"/>
              </a:rPr>
              <a:t> - is the input or question that we are interested to find a response for</a:t>
            </a:r>
          </a:p>
          <a:p>
            <a:br>
              <a:rPr lang="en-US" sz="1100" dirty="0"/>
            </a:br>
            <a:br>
              <a:rPr lang="en-US" sz="1100" dirty="0"/>
            </a:b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Speech Bubble: Rectangle with Corners Rounded 19">
            <a:extLst>
              <a:ext uri="{FF2B5EF4-FFF2-40B4-BE49-F238E27FC236}">
                <a16:creationId xmlns:a16="http://schemas.microsoft.com/office/drawing/2014/main" id="{138F4D89-DA44-EFD9-D713-357BF56886B8}"/>
              </a:ext>
            </a:extLst>
          </p:cNvPr>
          <p:cNvSpPr/>
          <p:nvPr/>
        </p:nvSpPr>
        <p:spPr bwMode="auto">
          <a:xfrm>
            <a:off x="7863404" y="2247708"/>
            <a:ext cx="2613903" cy="986706"/>
          </a:xfrm>
          <a:prstGeom prst="wedgeRoundRectCallout">
            <a:avLst>
              <a:gd name="adj1" fmla="val -225861"/>
              <a:gd name="adj2" fmla="val 83921"/>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100" b="1" i="0" dirty="0">
                <a:solidFill>
                  <a:schemeClr val="tx1">
                    <a:lumMod val="95000"/>
                  </a:schemeClr>
                </a:solidFill>
                <a:effectLst/>
                <a:latin typeface="-apple-system"/>
              </a:rPr>
              <a:t>Output Indicator</a:t>
            </a:r>
            <a:r>
              <a:rPr lang="en-US" sz="1100" b="0" i="0" dirty="0">
                <a:solidFill>
                  <a:schemeClr val="tx1">
                    <a:lumMod val="95000"/>
                  </a:schemeClr>
                </a:solidFill>
                <a:effectLst/>
                <a:latin typeface="-apple-system"/>
              </a:rPr>
              <a:t> - indicates the type or format of output.</a:t>
            </a:r>
          </a:p>
          <a:p>
            <a:br>
              <a:rPr lang="en-US" sz="1100" dirty="0"/>
            </a:br>
            <a:br>
              <a:rPr lang="en-US" sz="1100" dirty="0"/>
            </a:b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Speech Bubble: Rectangle with Corners Rounded 20">
            <a:extLst>
              <a:ext uri="{FF2B5EF4-FFF2-40B4-BE49-F238E27FC236}">
                <a16:creationId xmlns:a16="http://schemas.microsoft.com/office/drawing/2014/main" id="{C970A63B-9875-DC5E-78E1-EF200915875B}"/>
              </a:ext>
            </a:extLst>
          </p:cNvPr>
          <p:cNvSpPr/>
          <p:nvPr/>
        </p:nvSpPr>
        <p:spPr bwMode="auto">
          <a:xfrm>
            <a:off x="7592300" y="4543829"/>
            <a:ext cx="2613903" cy="986706"/>
          </a:xfrm>
          <a:prstGeom prst="wedgeRoundRectCallout">
            <a:avLst>
              <a:gd name="adj1" fmla="val -139548"/>
              <a:gd name="adj2" fmla="val -86520"/>
              <a:gd name="adj3" fmla="val 166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a:r>
              <a:rPr lang="en-US" sz="1200" b="1" i="0" dirty="0">
                <a:solidFill>
                  <a:schemeClr val="tx2"/>
                </a:solidFill>
                <a:effectLst/>
                <a:latin typeface="-apple-system"/>
              </a:rPr>
              <a:t>Context</a:t>
            </a:r>
            <a:r>
              <a:rPr lang="en-US" sz="1200" b="0" i="0" dirty="0">
                <a:solidFill>
                  <a:schemeClr val="tx2"/>
                </a:solidFill>
                <a:effectLst/>
                <a:latin typeface="-apple-system"/>
              </a:rPr>
              <a:t> - can involve external information or additional context that can steer the model to better responses</a:t>
            </a:r>
          </a:p>
          <a:p>
            <a:br>
              <a:rPr lang="en-US" sz="1100" dirty="0"/>
            </a:br>
            <a:br>
              <a:rPr lang="en-US" sz="1100" dirty="0"/>
            </a:br>
            <a:br>
              <a:rPr lang="en-US" sz="1100" dirty="0"/>
            </a:b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3983105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rgbClr val="50E6FF"/>
                </a:solidFill>
              </a:rPr>
              <a:t>LLM setting</a:t>
            </a:r>
          </a:p>
        </p:txBody>
      </p:sp>
      <p:sp>
        <p:nvSpPr>
          <p:cNvPr id="4" name="TextBox 3">
            <a:extLst>
              <a:ext uri="{FF2B5EF4-FFF2-40B4-BE49-F238E27FC236}">
                <a16:creationId xmlns:a16="http://schemas.microsoft.com/office/drawing/2014/main" id="{E3C3D8EA-8A84-EF6C-B34F-C4E696FEBD9F}"/>
              </a:ext>
            </a:extLst>
          </p:cNvPr>
          <p:cNvSpPr txBox="1"/>
          <p:nvPr/>
        </p:nvSpPr>
        <p:spPr>
          <a:xfrm>
            <a:off x="804121" y="1306490"/>
            <a:ext cx="10880900" cy="2585323"/>
          </a:xfrm>
          <a:prstGeom prst="rect">
            <a:avLst/>
          </a:prstGeom>
          <a:noFill/>
        </p:spPr>
        <p:txBody>
          <a:bodyPr wrap="square">
            <a:spAutoFit/>
          </a:bodyPr>
          <a:lstStyle/>
          <a:p>
            <a:pPr algn="l"/>
            <a:r>
              <a:rPr lang="en-US" b="1" i="0" dirty="0">
                <a:solidFill>
                  <a:schemeClr val="tx2"/>
                </a:solidFill>
                <a:effectLst/>
                <a:latin typeface="-apple-system"/>
              </a:rPr>
              <a:t>Temperature</a:t>
            </a:r>
            <a:r>
              <a:rPr lang="en-US" b="0" i="0" dirty="0">
                <a:solidFill>
                  <a:schemeClr val="tx2"/>
                </a:solidFill>
                <a:effectLst/>
                <a:latin typeface="-apple-system"/>
              </a:rPr>
              <a:t> - The lower the temperature the more deterministic the results in the sense that the highest probable next token is always picked. Increasing temperature could lead to more randomness encouraging more diverse or creative outputs. We are essentially increasing the weights of the other possible tokens. In terms of application, we might want to use lower temperature for something like fact-based QA to encourage more factual and concise responses. For poem generation or other creative tasks it might be beneficial to increase temperature.</a:t>
            </a:r>
          </a:p>
          <a:p>
            <a:pPr algn="l"/>
            <a:r>
              <a:rPr lang="en-US" b="1" i="0" dirty="0" err="1">
                <a:solidFill>
                  <a:schemeClr val="tx2"/>
                </a:solidFill>
                <a:effectLst/>
                <a:latin typeface="-apple-system"/>
              </a:rPr>
              <a:t>Top_p</a:t>
            </a:r>
            <a:r>
              <a:rPr lang="en-US" b="0" i="0" dirty="0">
                <a:solidFill>
                  <a:schemeClr val="tx2"/>
                </a:solidFill>
                <a:effectLst/>
                <a:latin typeface="-apple-system"/>
              </a:rPr>
              <a:t> - Similarly, with </a:t>
            </a:r>
            <a:r>
              <a:rPr lang="en-US" b="0" i="0" dirty="0" err="1">
                <a:solidFill>
                  <a:schemeClr val="tx2"/>
                </a:solidFill>
                <a:effectLst/>
                <a:latin typeface="-apple-system"/>
              </a:rPr>
              <a:t>top_p</a:t>
            </a:r>
            <a:r>
              <a:rPr lang="en-US" b="0" i="0" dirty="0">
                <a:solidFill>
                  <a:schemeClr val="tx2"/>
                </a:solidFill>
                <a:effectLst/>
                <a:latin typeface="-apple-system"/>
              </a:rPr>
              <a:t>, a sampling technique with temperature called nucleus sampling, you can control how deterministic the model is at generating a response. If you are looking for exact and factual answers keep this low. If you are looking for more diverse responses, increase to a higher value.</a:t>
            </a:r>
          </a:p>
          <a:p>
            <a:pPr algn="l"/>
            <a:r>
              <a:rPr lang="en-US" b="0" i="0" dirty="0">
                <a:solidFill>
                  <a:schemeClr val="tx2"/>
                </a:solidFill>
                <a:effectLst/>
                <a:latin typeface="-apple-system"/>
              </a:rPr>
              <a:t>The general recommendation is to alter one not both.</a:t>
            </a:r>
          </a:p>
        </p:txBody>
      </p:sp>
    </p:spTree>
    <p:extLst>
      <p:ext uri="{BB962C8B-B14F-4D97-AF65-F5344CB8AC3E}">
        <p14:creationId xmlns:p14="http://schemas.microsoft.com/office/powerpoint/2010/main" val="150193298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C120E-154A-E683-9DA7-FF506AE7D97D}"/>
              </a:ext>
            </a:extLst>
          </p:cNvPr>
          <p:cNvSpPr>
            <a:spLocks noGrp="1"/>
          </p:cNvSpPr>
          <p:nvPr>
            <p:ph type="title"/>
          </p:nvPr>
        </p:nvSpPr>
        <p:spPr>
          <a:xfrm>
            <a:off x="588263" y="457200"/>
            <a:ext cx="11018520" cy="553998"/>
          </a:xfrm>
        </p:spPr>
        <p:txBody>
          <a:bodyPr/>
          <a:lstStyle/>
          <a:p>
            <a:r>
              <a:rPr lang="en-US" dirty="0"/>
              <a:t>Basic applications (use playground demo)</a:t>
            </a:r>
          </a:p>
        </p:txBody>
      </p:sp>
      <p:sp>
        <p:nvSpPr>
          <p:cNvPr id="3" name="TextBox 2">
            <a:extLst>
              <a:ext uri="{FF2B5EF4-FFF2-40B4-BE49-F238E27FC236}">
                <a16:creationId xmlns:a16="http://schemas.microsoft.com/office/drawing/2014/main" id="{E663B45D-5A4E-9203-B249-CF7421803278}"/>
              </a:ext>
            </a:extLst>
          </p:cNvPr>
          <p:cNvSpPr txBox="1"/>
          <p:nvPr/>
        </p:nvSpPr>
        <p:spPr>
          <a:xfrm>
            <a:off x="1010894" y="1337138"/>
            <a:ext cx="7388720" cy="3447098"/>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800" b="0" i="0" strike="noStrike" dirty="0">
                <a:solidFill>
                  <a:schemeClr val="tx2"/>
                </a:solidFill>
                <a:effectLst/>
                <a:latin typeface="-apple-system"/>
                <a:hlinkClick r:id="rId2">
                  <a:extLst>
                    <a:ext uri="{A12FA001-AC4F-418D-AE19-62706E023703}">
                      <ahyp:hlinkClr xmlns:ahyp="http://schemas.microsoft.com/office/drawing/2018/hyperlinkcolor" val="tx"/>
                    </a:ext>
                  </a:extLst>
                </a:hlinkClick>
              </a:rPr>
              <a:t>Text Summarization</a:t>
            </a:r>
            <a:endParaRPr lang="en-US" sz="2800" b="0" i="0" dirty="0">
              <a:solidFill>
                <a:schemeClr val="tx2"/>
              </a:solidFill>
              <a:effectLst/>
              <a:latin typeface="-apple-system"/>
            </a:endParaRPr>
          </a:p>
          <a:p>
            <a:pPr marL="342900" indent="-342900" algn="l">
              <a:buFont typeface="Arial" panose="020B0604020202020204" pitchFamily="34" charset="0"/>
              <a:buChar char="•"/>
            </a:pPr>
            <a:r>
              <a:rPr lang="en-US" sz="2800" b="0" i="0" strike="noStrike" dirty="0">
                <a:solidFill>
                  <a:schemeClr val="tx2"/>
                </a:solidFill>
                <a:effectLst/>
                <a:latin typeface="-apple-system"/>
                <a:hlinkClick r:id="rId3">
                  <a:extLst>
                    <a:ext uri="{A12FA001-AC4F-418D-AE19-62706E023703}">
                      <ahyp:hlinkClr xmlns:ahyp="http://schemas.microsoft.com/office/drawing/2018/hyperlinkcolor" val="tx"/>
                    </a:ext>
                  </a:extLst>
                </a:hlinkClick>
              </a:rPr>
              <a:t>Information Extraction</a:t>
            </a:r>
            <a:endParaRPr lang="en-US" sz="2800" b="0" i="0" dirty="0">
              <a:solidFill>
                <a:schemeClr val="tx2"/>
              </a:solidFill>
              <a:effectLst/>
              <a:latin typeface="-apple-system"/>
            </a:endParaRPr>
          </a:p>
          <a:p>
            <a:pPr marL="342900" indent="-342900" algn="l">
              <a:buFont typeface="Arial" panose="020B0604020202020204" pitchFamily="34" charset="0"/>
              <a:buChar char="•"/>
            </a:pPr>
            <a:r>
              <a:rPr lang="en-US" sz="2800" b="0" i="0" strike="noStrike" dirty="0">
                <a:solidFill>
                  <a:schemeClr val="tx2"/>
                </a:solidFill>
                <a:effectLst/>
                <a:latin typeface="-apple-system"/>
                <a:hlinkClick r:id="rId4">
                  <a:extLst>
                    <a:ext uri="{A12FA001-AC4F-418D-AE19-62706E023703}">
                      <ahyp:hlinkClr xmlns:ahyp="http://schemas.microsoft.com/office/drawing/2018/hyperlinkcolor" val="tx"/>
                    </a:ext>
                  </a:extLst>
                </a:hlinkClick>
              </a:rPr>
              <a:t>Question Answering</a:t>
            </a:r>
            <a:endParaRPr lang="en-US" sz="2800" b="0" i="0" dirty="0">
              <a:solidFill>
                <a:schemeClr val="tx2"/>
              </a:solidFill>
              <a:effectLst/>
              <a:latin typeface="-apple-system"/>
            </a:endParaRPr>
          </a:p>
          <a:p>
            <a:pPr marL="342900" indent="-342900" algn="l">
              <a:buFont typeface="Arial" panose="020B0604020202020204" pitchFamily="34" charset="0"/>
              <a:buChar char="•"/>
            </a:pPr>
            <a:r>
              <a:rPr lang="en-US" sz="2800" b="0" i="0" strike="noStrike" dirty="0">
                <a:solidFill>
                  <a:schemeClr val="tx2"/>
                </a:solidFill>
                <a:effectLst/>
                <a:latin typeface="-apple-system"/>
                <a:hlinkClick r:id="rId5">
                  <a:extLst>
                    <a:ext uri="{A12FA001-AC4F-418D-AE19-62706E023703}">
                      <ahyp:hlinkClr xmlns:ahyp="http://schemas.microsoft.com/office/drawing/2018/hyperlinkcolor" val="tx"/>
                    </a:ext>
                  </a:extLst>
                </a:hlinkClick>
              </a:rPr>
              <a:t>Text Classification</a:t>
            </a:r>
            <a:endParaRPr lang="en-US" sz="2800" b="0" i="0" dirty="0">
              <a:solidFill>
                <a:schemeClr val="tx2"/>
              </a:solidFill>
              <a:effectLst/>
              <a:latin typeface="-apple-system"/>
            </a:endParaRPr>
          </a:p>
          <a:p>
            <a:pPr marL="342900" indent="-342900" algn="l">
              <a:buFont typeface="Arial" panose="020B0604020202020204" pitchFamily="34" charset="0"/>
              <a:buChar char="•"/>
            </a:pPr>
            <a:r>
              <a:rPr lang="en-US" sz="2800" b="0" i="0" strike="noStrike" dirty="0">
                <a:solidFill>
                  <a:schemeClr val="tx2"/>
                </a:solidFill>
                <a:effectLst/>
                <a:latin typeface="-apple-system"/>
                <a:hlinkClick r:id="rId6">
                  <a:extLst>
                    <a:ext uri="{A12FA001-AC4F-418D-AE19-62706E023703}">
                      <ahyp:hlinkClr xmlns:ahyp="http://schemas.microsoft.com/office/drawing/2018/hyperlinkcolor" val="tx"/>
                    </a:ext>
                  </a:extLst>
                </a:hlinkClick>
              </a:rPr>
              <a:t>Conversation</a:t>
            </a:r>
            <a:endParaRPr lang="en-US" sz="2800" b="0" i="0" dirty="0">
              <a:solidFill>
                <a:schemeClr val="tx2"/>
              </a:solidFill>
              <a:effectLst/>
              <a:latin typeface="-apple-system"/>
            </a:endParaRPr>
          </a:p>
          <a:p>
            <a:pPr marL="342900" indent="-342900" algn="l">
              <a:buFont typeface="Arial" panose="020B0604020202020204" pitchFamily="34" charset="0"/>
              <a:buChar char="•"/>
            </a:pPr>
            <a:r>
              <a:rPr lang="en-US" sz="2800" b="0" i="0" strike="noStrike" dirty="0">
                <a:solidFill>
                  <a:schemeClr val="tx2"/>
                </a:solidFill>
                <a:effectLst/>
                <a:latin typeface="-apple-system"/>
                <a:hlinkClick r:id="rId7">
                  <a:extLst>
                    <a:ext uri="{A12FA001-AC4F-418D-AE19-62706E023703}">
                      <ahyp:hlinkClr xmlns:ahyp="http://schemas.microsoft.com/office/drawing/2018/hyperlinkcolor" val="tx"/>
                    </a:ext>
                  </a:extLst>
                </a:hlinkClick>
              </a:rPr>
              <a:t>Code Generation</a:t>
            </a:r>
            <a:endParaRPr lang="en-US" sz="2800" b="0" i="0" strike="noStrike" dirty="0">
              <a:solidFill>
                <a:schemeClr val="tx2"/>
              </a:solidFill>
              <a:effectLst/>
              <a:latin typeface="-apple-system"/>
            </a:endParaRPr>
          </a:p>
          <a:p>
            <a:pPr marL="342900" indent="-342900" algn="l">
              <a:buFont typeface="Arial" panose="020B0604020202020204" pitchFamily="34" charset="0"/>
              <a:buChar char="•"/>
            </a:pPr>
            <a:r>
              <a:rPr lang="en-US" sz="2800" dirty="0">
                <a:solidFill>
                  <a:schemeClr val="tx2"/>
                </a:solidFill>
                <a:latin typeface="-apple-system"/>
              </a:rPr>
              <a:t>Recommendations</a:t>
            </a:r>
            <a:endParaRPr lang="en-US" sz="2800" b="0" i="0" dirty="0">
              <a:solidFill>
                <a:schemeClr val="tx2"/>
              </a:solidFill>
              <a:effectLst/>
              <a:latin typeface="-apple-system"/>
            </a:endParaRPr>
          </a:p>
          <a:p>
            <a:pPr algn="l"/>
            <a:endParaRPr lang="en-US" sz="2800" dirty="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8668679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6661E9-A571-C974-8242-4F27A6B8226E}"/>
              </a:ext>
            </a:extLst>
          </p:cNvPr>
          <p:cNvSpPr>
            <a:spLocks noGrp="1"/>
          </p:cNvSpPr>
          <p:nvPr>
            <p:ph type="title"/>
          </p:nvPr>
        </p:nvSpPr>
        <p:spPr/>
        <p:txBody>
          <a:body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rgbClr val="50E6FF"/>
                </a:solidFill>
              </a:rPr>
              <a:t>Mini-challenge</a:t>
            </a:r>
          </a:p>
        </p:txBody>
      </p:sp>
      <p:sp>
        <p:nvSpPr>
          <p:cNvPr id="4" name="TextBox 3">
            <a:extLst>
              <a:ext uri="{FF2B5EF4-FFF2-40B4-BE49-F238E27FC236}">
                <a16:creationId xmlns:a16="http://schemas.microsoft.com/office/drawing/2014/main" id="{FF0BEF7F-0CA1-B0EC-9CB4-9A09764CCEB3}"/>
              </a:ext>
            </a:extLst>
          </p:cNvPr>
          <p:cNvSpPr txBox="1"/>
          <p:nvPr/>
        </p:nvSpPr>
        <p:spPr>
          <a:xfrm>
            <a:off x="943117" y="1295912"/>
            <a:ext cx="10663665" cy="2031325"/>
          </a:xfrm>
          <a:prstGeom prst="rect">
            <a:avLst/>
          </a:prstGeom>
          <a:noFill/>
        </p:spPr>
        <p:txBody>
          <a:bodyPr wrap="square">
            <a:spAutoFit/>
          </a:bodyPr>
          <a:lstStyle/>
          <a:p>
            <a:r>
              <a:rPr lang="en-US" sz="1800" b="0" i="0" dirty="0">
                <a:solidFill>
                  <a:schemeClr val="tx2"/>
                </a:solidFill>
                <a:effectLst/>
                <a:latin typeface="Segoe UI" panose="020B0502040204020203" pitchFamily="34" charset="0"/>
              </a:rPr>
              <a:t>Write a prompt to extract the information in the following structured format from a customer support’s transcript. Use Open AI to generate data.</a:t>
            </a:r>
          </a:p>
          <a:p>
            <a:endParaRPr lang="en-US" b="0" i="0" dirty="0">
              <a:solidFill>
                <a:schemeClr val="tx2"/>
              </a:solidFill>
              <a:effectLst/>
              <a:latin typeface="Segoe UI" panose="020B0502040204020203" pitchFamily="34" charset="0"/>
            </a:endParaRPr>
          </a:p>
          <a:p>
            <a:pPr algn="l" rtl="0" fontAlgn="base"/>
            <a:r>
              <a:rPr lang="en-US" sz="1800" b="0" i="0" dirty="0">
                <a:solidFill>
                  <a:schemeClr val="tx2"/>
                </a:solidFill>
                <a:effectLst/>
                <a:latin typeface="Segoe UI" panose="020B0502040204020203" pitchFamily="34" charset="0"/>
              </a:rPr>
              <a:t>{ "issue": "product fault", "product": "Linksys router", "resolution": "resolved", "sentiment": "positive“, “datetime:”Mar-12-2023 13:30:21” } </a:t>
            </a:r>
          </a:p>
          <a:p>
            <a:pPr algn="l" rtl="0" fontAlgn="base"/>
            <a:endParaRPr lang="en-US" b="0" i="0" dirty="0">
              <a:solidFill>
                <a:schemeClr val="tx2"/>
              </a:solidFill>
              <a:effectLst/>
              <a:latin typeface="Segoe UI" panose="020B0502040204020203" pitchFamily="34" charset="0"/>
            </a:endParaRPr>
          </a:p>
          <a:p>
            <a:endParaRPr lang="en-US" dirty="0"/>
          </a:p>
        </p:txBody>
      </p:sp>
    </p:spTree>
    <p:extLst>
      <p:ext uri="{BB962C8B-B14F-4D97-AF65-F5344CB8AC3E}">
        <p14:creationId xmlns:p14="http://schemas.microsoft.com/office/powerpoint/2010/main" val="38135509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6248FA0-603D-4D22-F7A5-B3A0E946494D}"/>
              </a:ext>
            </a:extLst>
          </p:cNvPr>
          <p:cNvSpPr txBox="1"/>
          <p:nvPr/>
        </p:nvSpPr>
        <p:spPr>
          <a:xfrm>
            <a:off x="10916066" y="172907"/>
            <a:ext cx="108843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lumMod val="75000"/>
                    <a:lumOff val="25000"/>
                  </a:srgbClr>
                </a:solidFill>
                <a:effectLst/>
                <a:uLnTx/>
                <a:uFillTx/>
                <a:latin typeface="Segoe UI"/>
                <a:ea typeface="+mn-ea"/>
                <a:cs typeface="+mn-cs"/>
              </a:rPr>
              <a:t>2 min demo</a:t>
            </a:r>
          </a:p>
        </p:txBody>
      </p:sp>
      <p:sp>
        <p:nvSpPr>
          <p:cNvPr id="9" name="Title 93">
            <a:extLst>
              <a:ext uri="{FF2B5EF4-FFF2-40B4-BE49-F238E27FC236}">
                <a16:creationId xmlns:a16="http://schemas.microsoft.com/office/drawing/2014/main" id="{5AA169DC-0B59-AE83-52F8-D7494328C2BF}"/>
              </a:ext>
            </a:extLst>
          </p:cNvPr>
          <p:cNvSpPr txBox="1">
            <a:spLocks/>
          </p:cNvSpPr>
          <p:nvPr/>
        </p:nvSpPr>
        <p:spPr>
          <a:xfrm>
            <a:off x="468675" y="44893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dirty="0">
                <a:solidFill>
                  <a:srgbClr val="50E6FF"/>
                </a:solidFill>
              </a:rPr>
              <a:t>Tips for designing prompt</a:t>
            </a:r>
          </a:p>
        </p:txBody>
      </p:sp>
      <p:sp>
        <p:nvSpPr>
          <p:cNvPr id="2" name="TextBox 1">
            <a:extLst>
              <a:ext uri="{FF2B5EF4-FFF2-40B4-BE49-F238E27FC236}">
                <a16:creationId xmlns:a16="http://schemas.microsoft.com/office/drawing/2014/main" id="{E51B0DE1-5DCA-A650-A50A-5C1114BF8830}"/>
              </a:ext>
            </a:extLst>
          </p:cNvPr>
          <p:cNvSpPr txBox="1"/>
          <p:nvPr/>
        </p:nvSpPr>
        <p:spPr>
          <a:xfrm>
            <a:off x="1130364" y="1709331"/>
            <a:ext cx="6874082" cy="3437041"/>
          </a:xfrm>
          <a:prstGeom prst="rect">
            <a:avLst/>
          </a:prstGeom>
          <a:noFill/>
        </p:spPr>
        <p:txBody>
          <a:bodyPr wrap="square" lIns="0" tIns="0" rIns="0" bIns="0" rtlCol="0">
            <a:spAutoFit/>
          </a:bodyPr>
          <a:lstStyle/>
          <a:p>
            <a:pPr algn="l"/>
            <a:endParaRPr lang="en-US" sz="2000" dirty="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2FA398C7-1794-DCCD-8411-5FCA2CAB4515}"/>
              </a:ext>
            </a:extLst>
          </p:cNvPr>
          <p:cNvSpPr txBox="1"/>
          <p:nvPr/>
        </p:nvSpPr>
        <p:spPr>
          <a:xfrm>
            <a:off x="800674" y="1399646"/>
            <a:ext cx="10443230" cy="3416320"/>
          </a:xfrm>
          <a:prstGeom prst="rect">
            <a:avLst/>
          </a:prstGeom>
          <a:noFill/>
        </p:spPr>
        <p:txBody>
          <a:bodyPr wrap="square">
            <a:spAutoFit/>
          </a:bodyPr>
          <a:lstStyle/>
          <a:p>
            <a:pPr algn="l"/>
            <a:r>
              <a:rPr lang="en-US" b="1" i="0" dirty="0">
                <a:solidFill>
                  <a:schemeClr val="tx2"/>
                </a:solidFill>
                <a:effectLst/>
                <a:latin typeface="-apple-system"/>
              </a:rPr>
              <a:t>Start Simple</a:t>
            </a:r>
          </a:p>
          <a:p>
            <a:pPr algn="l"/>
            <a:br>
              <a:rPr lang="en-US" dirty="0">
                <a:solidFill>
                  <a:schemeClr val="tx2"/>
                </a:solidFill>
              </a:rPr>
            </a:br>
            <a:r>
              <a:rPr lang="en-US" b="1" i="0" dirty="0">
                <a:solidFill>
                  <a:schemeClr val="tx2"/>
                </a:solidFill>
                <a:effectLst/>
                <a:latin typeface="-apple-system"/>
              </a:rPr>
              <a:t>The </a:t>
            </a:r>
            <a:r>
              <a:rPr lang="en-US" b="1" i="0" dirty="0" err="1">
                <a:solidFill>
                  <a:schemeClr val="tx2"/>
                </a:solidFill>
                <a:effectLst/>
                <a:latin typeface="-apple-system"/>
              </a:rPr>
              <a:t>Instruction:</a:t>
            </a:r>
            <a:r>
              <a:rPr lang="en-US" b="0" i="0" dirty="0" err="1">
                <a:solidFill>
                  <a:schemeClr val="tx2"/>
                </a:solidFill>
                <a:effectLst/>
                <a:latin typeface="-apple-system"/>
              </a:rPr>
              <a:t>using</a:t>
            </a:r>
            <a:r>
              <a:rPr lang="en-US" b="0" i="0" dirty="0">
                <a:solidFill>
                  <a:schemeClr val="tx2"/>
                </a:solidFill>
                <a:effectLst/>
                <a:latin typeface="-apple-system"/>
              </a:rPr>
              <a:t> commands to instruct the model what you want to achieve such as "Write", "Classify", "Summarize", "Translate", "Order", </a:t>
            </a:r>
            <a:r>
              <a:rPr lang="en-US" b="0" i="0" dirty="0" err="1">
                <a:solidFill>
                  <a:schemeClr val="tx2"/>
                </a:solidFill>
                <a:effectLst/>
                <a:latin typeface="-apple-system"/>
              </a:rPr>
              <a:t>etc</a:t>
            </a:r>
            <a:endParaRPr lang="en-US" b="0" i="0" dirty="0">
              <a:solidFill>
                <a:schemeClr val="tx2"/>
              </a:solidFill>
              <a:effectLst/>
              <a:latin typeface="-apple-system"/>
            </a:endParaRPr>
          </a:p>
          <a:p>
            <a:pPr algn="l"/>
            <a:r>
              <a:rPr lang="en-US" b="1" i="0" dirty="0">
                <a:solidFill>
                  <a:schemeClr val="tx2"/>
                </a:solidFill>
                <a:effectLst/>
                <a:latin typeface="-apple-system"/>
              </a:rPr>
              <a:t>Specificity</a:t>
            </a:r>
          </a:p>
          <a:p>
            <a:pPr algn="l"/>
            <a:br>
              <a:rPr lang="en-US" dirty="0">
                <a:solidFill>
                  <a:schemeClr val="tx2"/>
                </a:solidFill>
              </a:rPr>
            </a:br>
            <a:r>
              <a:rPr lang="en-US" b="1" i="0" dirty="0">
                <a:solidFill>
                  <a:schemeClr val="tx2"/>
                </a:solidFill>
                <a:effectLst/>
                <a:latin typeface="-apple-system"/>
              </a:rPr>
              <a:t>Avoid Impreciseness</a:t>
            </a:r>
          </a:p>
          <a:p>
            <a:pPr algn="l"/>
            <a:br>
              <a:rPr lang="en-US" dirty="0">
                <a:solidFill>
                  <a:schemeClr val="tx2"/>
                </a:solidFill>
              </a:rPr>
            </a:br>
            <a:r>
              <a:rPr lang="en-US" b="1" i="0" dirty="0">
                <a:solidFill>
                  <a:schemeClr val="tx2"/>
                </a:solidFill>
                <a:effectLst/>
                <a:latin typeface="-apple-system"/>
              </a:rPr>
              <a:t>To do or not to do?</a:t>
            </a:r>
          </a:p>
          <a:p>
            <a:br>
              <a:rPr lang="en-US" dirty="0">
                <a:solidFill>
                  <a:schemeClr val="tx2"/>
                </a:solidFill>
              </a:rPr>
            </a:br>
            <a:endParaRPr lang="en-US" b="1" i="0" dirty="0">
              <a:solidFill>
                <a:schemeClr val="tx2"/>
              </a:solidFill>
              <a:effectLst/>
              <a:latin typeface="-apple-system"/>
            </a:endParaRPr>
          </a:p>
          <a:p>
            <a:endParaRPr lang="en-US" dirty="0">
              <a:solidFill>
                <a:schemeClr val="tx2"/>
              </a:solidFill>
            </a:endParaRPr>
          </a:p>
        </p:txBody>
      </p:sp>
    </p:spTree>
    <p:extLst>
      <p:ext uri="{BB962C8B-B14F-4D97-AF65-F5344CB8AC3E}">
        <p14:creationId xmlns:p14="http://schemas.microsoft.com/office/powerpoint/2010/main" val="4302223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3518D-29D7-B60C-0CF0-0DD5F1FBA345}"/>
              </a:ext>
            </a:extLst>
          </p:cNvPr>
          <p:cNvSpPr>
            <a:spLocks noGrp="1"/>
          </p:cNvSpPr>
          <p:nvPr>
            <p:ph type="title"/>
          </p:nvPr>
        </p:nvSpPr>
        <p:spPr>
          <a:xfrm>
            <a:off x="588263" y="457200"/>
            <a:ext cx="11018520" cy="553998"/>
          </a:xfrm>
        </p:spPr>
        <p:txBody>
          <a:bodyPr/>
          <a:lstStyle/>
          <a:p>
            <a:r>
              <a:rPr lang="en-US" dirty="0">
                <a:solidFill>
                  <a:srgbClr val="50E6FF"/>
                </a:solidFill>
              </a:rPr>
              <a:t>Advanced tips</a:t>
            </a:r>
            <a:endParaRPr lang="en-US" dirty="0"/>
          </a:p>
        </p:txBody>
      </p:sp>
      <p:sp>
        <p:nvSpPr>
          <p:cNvPr id="3" name="TextBox 2">
            <a:extLst>
              <a:ext uri="{FF2B5EF4-FFF2-40B4-BE49-F238E27FC236}">
                <a16:creationId xmlns:a16="http://schemas.microsoft.com/office/drawing/2014/main" id="{26D746D9-EE25-AC3B-9F82-550658BC6DB1}"/>
              </a:ext>
            </a:extLst>
          </p:cNvPr>
          <p:cNvSpPr txBox="1"/>
          <p:nvPr/>
        </p:nvSpPr>
        <p:spPr>
          <a:xfrm>
            <a:off x="873044" y="2146476"/>
            <a:ext cx="10467353" cy="615553"/>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LLMs suffers from greedy problem. Requires step by step reasoning or provide step by step instruction will provide better result in complex scenario</a:t>
            </a:r>
          </a:p>
        </p:txBody>
      </p:sp>
      <p:pic>
        <p:nvPicPr>
          <p:cNvPr id="5" name="Picture 4">
            <a:extLst>
              <a:ext uri="{FF2B5EF4-FFF2-40B4-BE49-F238E27FC236}">
                <a16:creationId xmlns:a16="http://schemas.microsoft.com/office/drawing/2014/main" id="{FA82ECBF-1762-0C6A-3864-91B81C465FE8}"/>
              </a:ext>
            </a:extLst>
          </p:cNvPr>
          <p:cNvPicPr>
            <a:picLocks noChangeAspect="1"/>
          </p:cNvPicPr>
          <p:nvPr/>
        </p:nvPicPr>
        <p:blipFill>
          <a:blip r:embed="rId2"/>
          <a:stretch>
            <a:fillRect/>
          </a:stretch>
        </p:blipFill>
        <p:spPr>
          <a:xfrm>
            <a:off x="1211187" y="3078633"/>
            <a:ext cx="4250616" cy="823649"/>
          </a:xfrm>
          <a:prstGeom prst="rect">
            <a:avLst/>
          </a:prstGeom>
        </p:spPr>
      </p:pic>
      <p:pic>
        <p:nvPicPr>
          <p:cNvPr id="7" name="Picture 6">
            <a:extLst>
              <a:ext uri="{FF2B5EF4-FFF2-40B4-BE49-F238E27FC236}">
                <a16:creationId xmlns:a16="http://schemas.microsoft.com/office/drawing/2014/main" id="{833F21B7-A826-D47C-06A2-0C574760465C}"/>
              </a:ext>
            </a:extLst>
          </p:cNvPr>
          <p:cNvPicPr>
            <a:picLocks noChangeAspect="1"/>
          </p:cNvPicPr>
          <p:nvPr/>
        </p:nvPicPr>
        <p:blipFill>
          <a:blip r:embed="rId3"/>
          <a:stretch>
            <a:fillRect/>
          </a:stretch>
        </p:blipFill>
        <p:spPr>
          <a:xfrm>
            <a:off x="6373229" y="3027102"/>
            <a:ext cx="4967168" cy="926710"/>
          </a:xfrm>
          <a:prstGeom prst="rect">
            <a:avLst/>
          </a:prstGeom>
        </p:spPr>
      </p:pic>
      <p:pic>
        <p:nvPicPr>
          <p:cNvPr id="9" name="Picture 8">
            <a:extLst>
              <a:ext uri="{FF2B5EF4-FFF2-40B4-BE49-F238E27FC236}">
                <a16:creationId xmlns:a16="http://schemas.microsoft.com/office/drawing/2014/main" id="{5C037682-34EE-AD05-03B7-FE61F57F416A}"/>
              </a:ext>
            </a:extLst>
          </p:cNvPr>
          <p:cNvPicPr>
            <a:picLocks noChangeAspect="1"/>
          </p:cNvPicPr>
          <p:nvPr/>
        </p:nvPicPr>
        <p:blipFill>
          <a:blip r:embed="rId4"/>
          <a:stretch>
            <a:fillRect/>
          </a:stretch>
        </p:blipFill>
        <p:spPr>
          <a:xfrm>
            <a:off x="1314163" y="4429419"/>
            <a:ext cx="9217793" cy="2013506"/>
          </a:xfrm>
          <a:prstGeom prst="rect">
            <a:avLst/>
          </a:prstGeom>
        </p:spPr>
      </p:pic>
      <p:sp>
        <p:nvSpPr>
          <p:cNvPr id="12" name="TextBox 11">
            <a:extLst>
              <a:ext uri="{FF2B5EF4-FFF2-40B4-BE49-F238E27FC236}">
                <a16:creationId xmlns:a16="http://schemas.microsoft.com/office/drawing/2014/main" id="{0AED31C8-4FD2-1354-F070-F864E74E520E}"/>
              </a:ext>
            </a:extLst>
          </p:cNvPr>
          <p:cNvSpPr txBox="1"/>
          <p:nvPr/>
        </p:nvSpPr>
        <p:spPr>
          <a:xfrm>
            <a:off x="1033870" y="4030729"/>
            <a:ext cx="10467353" cy="30777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Conversation: control style and behavior of chatbot</a:t>
            </a:r>
          </a:p>
        </p:txBody>
      </p:sp>
      <p:sp>
        <p:nvSpPr>
          <p:cNvPr id="15" name="TextBox 14">
            <a:extLst>
              <a:ext uri="{FF2B5EF4-FFF2-40B4-BE49-F238E27FC236}">
                <a16:creationId xmlns:a16="http://schemas.microsoft.com/office/drawing/2014/main" id="{51FCA107-6084-8A62-D87C-941CCBA5F291}"/>
              </a:ext>
            </a:extLst>
          </p:cNvPr>
          <p:cNvSpPr txBox="1"/>
          <p:nvPr/>
        </p:nvSpPr>
        <p:spPr>
          <a:xfrm>
            <a:off x="862323" y="1491659"/>
            <a:ext cx="10467353" cy="307777"/>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Zero shot, few-shot </a:t>
            </a:r>
          </a:p>
        </p:txBody>
      </p:sp>
    </p:spTree>
    <p:extLst>
      <p:ext uri="{BB962C8B-B14F-4D97-AF65-F5344CB8AC3E}">
        <p14:creationId xmlns:p14="http://schemas.microsoft.com/office/powerpoint/2010/main" val="21083640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692790" y="2450381"/>
            <a:ext cx="8474185" cy="1231106"/>
          </a:xfrm>
        </p:spPr>
        <p:txBody>
          <a:bodyPr/>
          <a:lstStyle/>
          <a:p>
            <a:r>
              <a:rPr lang="en-US" sz="4000" dirty="0">
                <a:solidFill>
                  <a:srgbClr val="50E6FF"/>
                </a:solidFill>
                <a:cs typeface="Segoe UI"/>
              </a:rPr>
              <a:t>Envision your intelligent Application </a:t>
            </a:r>
          </a:p>
        </p:txBody>
      </p:sp>
    </p:spTree>
    <p:extLst>
      <p:ext uri="{BB962C8B-B14F-4D97-AF65-F5344CB8AC3E}">
        <p14:creationId xmlns:p14="http://schemas.microsoft.com/office/powerpoint/2010/main" val="16388903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dirty="0"/>
              <a:t>Azure </a:t>
            </a:r>
            <a:r>
              <a:rPr lang="en-US" dirty="0" err="1"/>
              <a:t>OpenAI</a:t>
            </a:r>
            <a:r>
              <a:rPr lang="en-US" dirty="0"/>
              <a:t> | Overview</a:t>
            </a:r>
          </a:p>
        </p:txBody>
      </p:sp>
    </p:spTree>
    <p:extLst>
      <p:ext uri="{BB962C8B-B14F-4D97-AF65-F5344CB8AC3E}">
        <p14:creationId xmlns:p14="http://schemas.microsoft.com/office/powerpoint/2010/main" val="279882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3">
            <a:extLst>
              <a:ext uri="{FF2B5EF4-FFF2-40B4-BE49-F238E27FC236}">
                <a16:creationId xmlns:a16="http://schemas.microsoft.com/office/drawing/2014/main" id="{AD65F299-A41C-88EE-AAD6-4E51F626941A}"/>
              </a:ext>
            </a:extLst>
          </p:cNvPr>
          <p:cNvSpPr>
            <a:spLocks noGrp="1"/>
          </p:cNvSpPr>
          <p:nvPr>
            <p:ph type="title"/>
          </p:nvPr>
        </p:nvSpPr>
        <p:spPr>
          <a:xfrm>
            <a:off x="717842" y="3004379"/>
            <a:ext cx="2820183" cy="677108"/>
          </a:xfrm>
        </p:spPr>
        <p:txBody>
          <a:bodyPr/>
          <a:lstStyle/>
          <a:p>
            <a:r>
              <a:rPr lang="en-US" sz="4400">
                <a:gradFill flip="none" rotWithShape="1">
                  <a:gsLst>
                    <a:gs pos="100000">
                      <a:srgbClr val="CD98D0"/>
                    </a:gs>
                    <a:gs pos="0">
                      <a:srgbClr val="8DC8E8"/>
                    </a:gs>
                  </a:gsLst>
                  <a:lin ang="2700000" scaled="1"/>
                  <a:tileRect/>
                </a:gradFill>
                <a:latin typeface="Segoe UI Semibold"/>
                <a:cs typeface="Segoe UI"/>
              </a:rPr>
              <a:t>Thank you</a:t>
            </a:r>
          </a:p>
        </p:txBody>
      </p:sp>
    </p:spTree>
    <p:extLst>
      <p:ext uri="{BB962C8B-B14F-4D97-AF65-F5344CB8AC3E}">
        <p14:creationId xmlns:p14="http://schemas.microsoft.com/office/powerpoint/2010/main" val="23502647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icrosoft AI">
            <a:extLst>
              <a:ext uri="{FF2B5EF4-FFF2-40B4-BE49-F238E27FC236}">
                <a16:creationId xmlns:a16="http://schemas.microsoft.com/office/drawing/2014/main" id="{8F85588A-F8C3-4C8E-9149-C73394C5448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62205" y="2430367"/>
            <a:ext cx="5067591" cy="1997267"/>
          </a:xfrm>
          <a:prstGeom prst="rect">
            <a:avLst/>
          </a:prstGeom>
        </p:spPr>
      </p:pic>
    </p:spTree>
    <p:extLst>
      <p:ext uri="{BB962C8B-B14F-4D97-AF65-F5344CB8AC3E}">
        <p14:creationId xmlns:p14="http://schemas.microsoft.com/office/powerpoint/2010/main" val="2554732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nodeType="withEffect">
                                  <p:stCondLst>
                                    <p:cond delay="0"/>
                                  </p:stCondLst>
                                  <p:childTnLst>
                                    <p:animMotion origin="layout" path="M 2.25428E-6 0.04607 L 2.25428E-6 -6.58193E-7 " pathEditMode="relative" rAng="0" ptsTypes="AA">
                                      <p:cBhvr>
                                        <p:cTn id="9" dur="600" fill="hold"/>
                                        <p:tgtEl>
                                          <p:spTgt spid="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109416E-4E91-7384-A15C-8AB907E008AE}"/>
              </a:ext>
            </a:extLst>
          </p:cNvPr>
          <p:cNvSpPr>
            <a:spLocks noGrp="1"/>
          </p:cNvSpPr>
          <p:nvPr>
            <p:ph type="title"/>
          </p:nvPr>
        </p:nvSpPr>
        <p:spPr>
          <a:xfrm>
            <a:off x="588263" y="457200"/>
            <a:ext cx="11018520" cy="553998"/>
          </a:xfrm>
        </p:spPr>
        <p:txBody>
          <a:bodyPr/>
          <a:lstStyle/>
          <a:p>
            <a:r>
              <a:rPr lang="en-US" sz="3600">
                <a:solidFill>
                  <a:srgbClr val="50E6FF"/>
                </a:solidFill>
              </a:rPr>
              <a:t>Evolution of NLP</a:t>
            </a:r>
          </a:p>
        </p:txBody>
      </p:sp>
      <p:graphicFrame>
        <p:nvGraphicFramePr>
          <p:cNvPr id="5" name="Diagram 4">
            <a:extLst>
              <a:ext uri="{FF2B5EF4-FFF2-40B4-BE49-F238E27FC236}">
                <a16:creationId xmlns:a16="http://schemas.microsoft.com/office/drawing/2014/main" id="{A521133B-798F-4BF8-304D-A076BA48EC7C}"/>
              </a:ext>
            </a:extLst>
          </p:cNvPr>
          <p:cNvGraphicFramePr/>
          <p:nvPr>
            <p:extLst>
              <p:ext uri="{D42A27DB-BD31-4B8C-83A1-F6EECF244321}">
                <p14:modId xmlns:p14="http://schemas.microsoft.com/office/powerpoint/2010/main" val="737599855"/>
              </p:ext>
            </p:extLst>
          </p:nvPr>
        </p:nvGraphicFramePr>
        <p:xfrm>
          <a:off x="683513" y="1145762"/>
          <a:ext cx="10374911"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45328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0A1D6A-603C-D16F-9D29-42E75A1EFB16}"/>
              </a:ext>
            </a:extLst>
          </p:cNvPr>
          <p:cNvSpPr>
            <a:spLocks noGrp="1"/>
          </p:cNvSpPr>
          <p:nvPr>
            <p:ph type="title"/>
          </p:nvPr>
        </p:nvSpPr>
        <p:spPr>
          <a:xfrm>
            <a:off x="586740" y="432481"/>
            <a:ext cx="11018520" cy="553998"/>
          </a:xfrm>
        </p:spPr>
        <p:txBody>
          <a:bodyPr/>
          <a:lstStyle/>
          <a:p>
            <a:r>
              <a:rPr lang="en-US" sz="3600">
                <a:solidFill>
                  <a:srgbClr val="50E6FF"/>
                </a:solidFill>
              </a:rPr>
              <a:t>In-context Learning</a:t>
            </a:r>
          </a:p>
        </p:txBody>
      </p:sp>
      <p:sp>
        <p:nvSpPr>
          <p:cNvPr id="3" name="Footer Placeholder 2">
            <a:extLst>
              <a:ext uri="{FF2B5EF4-FFF2-40B4-BE49-F238E27FC236}">
                <a16:creationId xmlns:a16="http://schemas.microsoft.com/office/drawing/2014/main" id="{FAB398BE-C8D0-A3E7-B41D-6AAD7D5D77AA}"/>
              </a:ext>
            </a:extLst>
          </p:cNvPr>
          <p:cNvSpPr>
            <a:spLocks noGrp="1"/>
          </p:cNvSpPr>
          <p:nvPr>
            <p:ph type="ftr" sz="quarter" idx="4294967295"/>
          </p:nvPr>
        </p:nvSpPr>
        <p:spPr>
          <a:xfrm>
            <a:off x="0" y="6538913"/>
            <a:ext cx="4114800" cy="1238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Microsoft Confidential</a:t>
            </a:r>
          </a:p>
        </p:txBody>
      </p:sp>
      <p:sp>
        <p:nvSpPr>
          <p:cNvPr id="11" name="TextBox 10">
            <a:extLst>
              <a:ext uri="{FF2B5EF4-FFF2-40B4-BE49-F238E27FC236}">
                <a16:creationId xmlns:a16="http://schemas.microsoft.com/office/drawing/2014/main" id="{240695B7-E59C-17AB-1C82-5C95B45AF6F8}"/>
              </a:ext>
            </a:extLst>
          </p:cNvPr>
          <p:cNvSpPr txBox="1"/>
          <p:nvPr/>
        </p:nvSpPr>
        <p:spPr>
          <a:xfrm>
            <a:off x="393290" y="1399650"/>
            <a:ext cx="6418057" cy="4355038"/>
          </a:xfrm>
          <a:prstGeom prst="rect">
            <a:avLst/>
          </a:prstGeom>
          <a:noFill/>
        </p:spPr>
        <p:txBody>
          <a:bodyPr wrap="square">
            <a:spAutoFit/>
          </a:bodyPr>
          <a:lstStyle/>
          <a:p>
            <a:r>
              <a:rPr lang="en-US" sz="2300" b="0">
                <a:effectLst/>
                <a:latin typeface="Segoe UI" panose="020B0502040204020203" pitchFamily="34" charset="0"/>
              </a:rPr>
              <a:t>Zero-shot - </a:t>
            </a:r>
            <a:r>
              <a:rPr lang="en-US" sz="2300">
                <a:latin typeface="Segoe UI" panose="020B0502040204020203" pitchFamily="34" charset="0"/>
              </a:rPr>
              <a:t>Predicting with no sample provided</a:t>
            </a:r>
          </a:p>
          <a:p>
            <a:endParaRPr lang="en-US" sz="2300" b="0">
              <a:effectLst/>
              <a:latin typeface="Segoe UI" panose="020B0502040204020203" pitchFamily="34" charset="0"/>
            </a:endParaRPr>
          </a:p>
          <a:p>
            <a:endParaRPr lang="en-US" sz="2300">
              <a:latin typeface="Segoe UI" panose="020B0502040204020203" pitchFamily="34" charset="0"/>
            </a:endParaRPr>
          </a:p>
          <a:p>
            <a:endParaRPr lang="en-US" sz="2300">
              <a:latin typeface="Segoe UI" panose="020B0502040204020203" pitchFamily="34" charset="0"/>
            </a:endParaRPr>
          </a:p>
          <a:p>
            <a:r>
              <a:rPr lang="en-US" sz="2300">
                <a:latin typeface="Segoe UI" panose="020B0502040204020203" pitchFamily="34" charset="0"/>
              </a:rPr>
              <a:t>One-shot - Predicting with one sample provided</a:t>
            </a:r>
          </a:p>
          <a:p>
            <a:endParaRPr lang="en-US" sz="2300">
              <a:latin typeface="Segoe UI" panose="020B0502040204020203" pitchFamily="34" charset="0"/>
            </a:endParaRPr>
          </a:p>
          <a:p>
            <a:endParaRPr lang="en-US" sz="2300" b="0">
              <a:effectLst/>
              <a:latin typeface="Segoe UI" panose="020B0502040204020203" pitchFamily="34" charset="0"/>
            </a:endParaRPr>
          </a:p>
          <a:p>
            <a:endParaRPr lang="en-US" sz="2300">
              <a:latin typeface="Segoe UI" panose="020B0502040204020203" pitchFamily="34" charset="0"/>
            </a:endParaRPr>
          </a:p>
          <a:p>
            <a:endParaRPr lang="en-US" sz="2300">
              <a:latin typeface="Segoe UI" panose="020B0502040204020203" pitchFamily="34" charset="0"/>
            </a:endParaRPr>
          </a:p>
          <a:p>
            <a:r>
              <a:rPr lang="en-US" sz="2300" b="0">
                <a:effectLst/>
                <a:latin typeface="Segoe UI" panose="020B0502040204020203" pitchFamily="34" charset="0"/>
              </a:rPr>
              <a:t>Few-shot – Predicting with a few samples provided</a:t>
            </a:r>
          </a:p>
          <a:p>
            <a:pPr marL="800100" lvl="1" indent="-342900">
              <a:buFont typeface="Arial" panose="020B0604020202020204" pitchFamily="34" charset="0"/>
              <a:buChar char="•"/>
            </a:pPr>
            <a:endParaRPr lang="en-US" sz="2400">
              <a:solidFill>
                <a:srgbClr val="171717"/>
              </a:solidFill>
              <a:latin typeface="Segoe UI" panose="020B0502040204020203" pitchFamily="34" charset="0"/>
            </a:endParaRPr>
          </a:p>
        </p:txBody>
      </p:sp>
      <p:graphicFrame>
        <p:nvGraphicFramePr>
          <p:cNvPr id="5" name="Table 6">
            <a:extLst>
              <a:ext uri="{FF2B5EF4-FFF2-40B4-BE49-F238E27FC236}">
                <a16:creationId xmlns:a16="http://schemas.microsoft.com/office/drawing/2014/main" id="{62B0DFE1-6215-441C-4C75-FB1A4A42CC2A}"/>
              </a:ext>
            </a:extLst>
          </p:cNvPr>
          <p:cNvGraphicFramePr>
            <a:graphicFrameLocks noGrp="1"/>
          </p:cNvGraphicFramePr>
          <p:nvPr>
            <p:extLst>
              <p:ext uri="{D42A27DB-BD31-4B8C-83A1-F6EECF244321}">
                <p14:modId xmlns:p14="http://schemas.microsoft.com/office/powerpoint/2010/main" val="768048112"/>
              </p:ext>
            </p:extLst>
          </p:nvPr>
        </p:nvGraphicFramePr>
        <p:xfrm>
          <a:off x="7164556" y="1178308"/>
          <a:ext cx="2881084" cy="5283980"/>
        </p:xfrm>
        <a:graphic>
          <a:graphicData uri="http://schemas.openxmlformats.org/drawingml/2006/table">
            <a:tbl>
              <a:tblPr firstRow="1" bandRow="1">
                <a:tableStyleId>{5C22544A-7EE6-4342-B048-85BDC9FD1C3A}</a:tableStyleId>
              </a:tblPr>
              <a:tblGrid>
                <a:gridCol w="2881084">
                  <a:extLst>
                    <a:ext uri="{9D8B030D-6E8A-4147-A177-3AD203B41FA5}">
                      <a16:colId xmlns:a16="http://schemas.microsoft.com/office/drawing/2014/main" val="3870595428"/>
                    </a:ext>
                  </a:extLst>
                </a:gridCol>
              </a:tblGrid>
              <a:tr h="1666681">
                <a:tc>
                  <a:txBody>
                    <a:bodyPr/>
                    <a:lstStyle/>
                    <a:p>
                      <a:r>
                        <a:rPr lang="en-US" sz="1000" b="1"/>
                        <a:t>Zero-shot</a:t>
                      </a:r>
                    </a:p>
                    <a:p>
                      <a:r>
                        <a:rPr lang="en-US" sz="800" b="0"/>
                        <a:t>The model predicts the answer given only a natural language description of the task. No gradient updates are performed.</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7123818"/>
                  </a:ext>
                </a:extLst>
              </a:tr>
              <a:tr h="1763968">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mn-lt"/>
                          <a:ea typeface="+mn-ea"/>
                          <a:cs typeface="+mn-cs"/>
                        </a:rPr>
                        <a:t>One-shot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mn-lt"/>
                          <a:ea typeface="+mn-ea"/>
                          <a:cs typeface="+mn-cs"/>
                        </a:rPr>
                        <a:t>In addition to the task description, the model sees a single example of the task. No gradient updates are performed.</a:t>
                      </a:r>
                    </a:p>
                    <a:p>
                      <a:endParaRPr lang="en-US" sz="1400" b="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55353268"/>
                  </a:ext>
                </a:extLst>
              </a:tr>
              <a:tr h="1853331">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mn-lt"/>
                          <a:ea typeface="+mn-ea"/>
                          <a:cs typeface="+mn-cs"/>
                        </a:rPr>
                        <a:t>Few-shot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mn-lt"/>
                          <a:ea typeface="+mn-ea"/>
                          <a:cs typeface="+mn-cs"/>
                        </a:rPr>
                        <a:t>In addition to the task description, the model sees a few examples of the task. No gradient updates are performed</a:t>
                      </a:r>
                    </a:p>
                    <a:p>
                      <a:endParaRPr lang="en-US" sz="1400" b="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82550726"/>
                  </a:ext>
                </a:extLst>
              </a:tr>
            </a:tbl>
          </a:graphicData>
        </a:graphic>
      </p:graphicFrame>
      <p:sp>
        <p:nvSpPr>
          <p:cNvPr id="7" name="Rectangle: Rounded Corners 6">
            <a:extLst>
              <a:ext uri="{FF2B5EF4-FFF2-40B4-BE49-F238E27FC236}">
                <a16:creationId xmlns:a16="http://schemas.microsoft.com/office/drawing/2014/main" id="{ED98C143-B8DE-6FBD-12BD-B839D761049E}"/>
              </a:ext>
            </a:extLst>
          </p:cNvPr>
          <p:cNvSpPr/>
          <p:nvPr/>
        </p:nvSpPr>
        <p:spPr bwMode="auto">
          <a:xfrm>
            <a:off x="7232620" y="1866901"/>
            <a:ext cx="1854230" cy="571500"/>
          </a:xfrm>
          <a:prstGeom prst="roundRect">
            <a:avLst/>
          </a:prstGeom>
          <a:solidFill>
            <a:srgbClr val="EBF5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b="1">
                <a:solidFill>
                  <a:srgbClr val="4B9BC8"/>
                </a:solidFill>
                <a:ea typeface="Segoe UI" pitchFamily="34" charset="0"/>
                <a:cs typeface="Segoe UI" pitchFamily="34" charset="0"/>
              </a:rPr>
              <a:t>Translate English to French:</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algn="l" defTabSz="932472" fontAlgn="base">
              <a:spcBef>
                <a:spcPct val="0"/>
              </a:spcBef>
              <a:spcAft>
                <a:spcPct val="0"/>
              </a:spcAft>
            </a:pPr>
            <a:r>
              <a:rPr lang="en-US" sz="700" b="1">
                <a:solidFill>
                  <a:srgbClr val="4B9BC8"/>
                </a:solidFill>
                <a:ea typeface="Segoe UI" pitchFamily="34" charset="0"/>
                <a:cs typeface="Segoe UI" pitchFamily="34" charset="0"/>
              </a:rPr>
              <a:t>Cheese =&gt;</a:t>
            </a:r>
          </a:p>
        </p:txBody>
      </p:sp>
      <p:sp>
        <p:nvSpPr>
          <p:cNvPr id="10" name="TextBox 9">
            <a:extLst>
              <a:ext uri="{FF2B5EF4-FFF2-40B4-BE49-F238E27FC236}">
                <a16:creationId xmlns:a16="http://schemas.microsoft.com/office/drawing/2014/main" id="{E9D53D18-0D9B-E3D0-DFD4-889CEE1BECBB}"/>
              </a:ext>
            </a:extLst>
          </p:cNvPr>
          <p:cNvSpPr txBox="1"/>
          <p:nvPr/>
        </p:nvSpPr>
        <p:spPr>
          <a:xfrm>
            <a:off x="8883738" y="1974218"/>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task description</a:t>
            </a:r>
            <a:endParaRPr lang="en-US" sz="800">
              <a:gradFill>
                <a:gsLst>
                  <a:gs pos="2917">
                    <a:schemeClr val="tx1"/>
                  </a:gs>
                  <a:gs pos="30000">
                    <a:schemeClr val="tx1"/>
                  </a:gs>
                </a:gsLst>
                <a:lin ang="5400000" scaled="0"/>
              </a:gradFill>
            </a:endParaRPr>
          </a:p>
        </p:txBody>
      </p:sp>
      <p:sp>
        <p:nvSpPr>
          <p:cNvPr id="14" name="TextBox 13">
            <a:extLst>
              <a:ext uri="{FF2B5EF4-FFF2-40B4-BE49-F238E27FC236}">
                <a16:creationId xmlns:a16="http://schemas.microsoft.com/office/drawing/2014/main" id="{20CAF84A-8FFA-CA3E-7565-60BD6A2989AE}"/>
              </a:ext>
            </a:extLst>
          </p:cNvPr>
          <p:cNvSpPr txBox="1"/>
          <p:nvPr/>
        </p:nvSpPr>
        <p:spPr>
          <a:xfrm>
            <a:off x="8882633" y="2186731"/>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prompt</a:t>
            </a:r>
            <a:endParaRPr lang="en-US" sz="800">
              <a:gradFill>
                <a:gsLst>
                  <a:gs pos="2917">
                    <a:schemeClr val="tx1"/>
                  </a:gs>
                  <a:gs pos="30000">
                    <a:schemeClr val="tx1"/>
                  </a:gs>
                </a:gsLst>
                <a:lin ang="5400000" scaled="0"/>
              </a:gradFill>
            </a:endParaRPr>
          </a:p>
        </p:txBody>
      </p:sp>
      <p:sp>
        <p:nvSpPr>
          <p:cNvPr id="22" name="Rectangle: Top Corners Rounded 21">
            <a:extLst>
              <a:ext uri="{FF2B5EF4-FFF2-40B4-BE49-F238E27FC236}">
                <a16:creationId xmlns:a16="http://schemas.microsoft.com/office/drawing/2014/main" id="{9E91426A-BC61-2530-1D37-F02CD24691F8}"/>
              </a:ext>
            </a:extLst>
          </p:cNvPr>
          <p:cNvSpPr/>
          <p:nvPr/>
        </p:nvSpPr>
        <p:spPr bwMode="auto">
          <a:xfrm rot="16200000">
            <a:off x="7064362" y="2034734"/>
            <a:ext cx="571499" cy="234982"/>
          </a:xfrm>
          <a:prstGeom prst="round2SameRect">
            <a:avLst/>
          </a:prstGeom>
          <a:solidFill>
            <a:srgbClr val="CBE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a:extLst>
              <a:ext uri="{FF2B5EF4-FFF2-40B4-BE49-F238E27FC236}">
                <a16:creationId xmlns:a16="http://schemas.microsoft.com/office/drawing/2014/main" id="{A322C324-CB90-5E14-1097-786280367C16}"/>
              </a:ext>
            </a:extLst>
          </p:cNvPr>
          <p:cNvGrpSpPr/>
          <p:nvPr/>
        </p:nvGrpSpPr>
        <p:grpSpPr>
          <a:xfrm>
            <a:off x="7216204" y="3438526"/>
            <a:ext cx="1854230" cy="828674"/>
            <a:chOff x="7216204" y="3438526"/>
            <a:chExt cx="1854230" cy="828674"/>
          </a:xfrm>
        </p:grpSpPr>
        <p:sp>
          <p:nvSpPr>
            <p:cNvPr id="8" name="Rectangle: Rounded Corners 7">
              <a:extLst>
                <a:ext uri="{FF2B5EF4-FFF2-40B4-BE49-F238E27FC236}">
                  <a16:creationId xmlns:a16="http://schemas.microsoft.com/office/drawing/2014/main" id="{A71AB76C-D420-D3BC-D6C6-162652A26AE4}"/>
                </a:ext>
              </a:extLst>
            </p:cNvPr>
            <p:cNvSpPr/>
            <p:nvPr/>
          </p:nvSpPr>
          <p:spPr bwMode="auto">
            <a:xfrm>
              <a:off x="7216204" y="3438526"/>
              <a:ext cx="1854230" cy="828674"/>
            </a:xfrm>
            <a:prstGeom prst="roundRect">
              <a:avLst/>
            </a:prstGeom>
            <a:solidFill>
              <a:srgbClr val="EBF5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b="1">
                  <a:solidFill>
                    <a:srgbClr val="4B9BC8"/>
                  </a:solidFill>
                  <a:ea typeface="Segoe UI" pitchFamily="34" charset="0"/>
                  <a:cs typeface="Segoe UI" pitchFamily="34" charset="0"/>
                </a:rPr>
                <a:t>Translate English to French:</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defTabSz="932472" fontAlgn="base">
                <a:spcBef>
                  <a:spcPct val="0"/>
                </a:spcBef>
                <a:spcAft>
                  <a:spcPct val="0"/>
                </a:spcAft>
              </a:pPr>
              <a:r>
                <a:rPr lang="en-US" sz="700" b="1">
                  <a:solidFill>
                    <a:srgbClr val="4B9BC8"/>
                  </a:solidFill>
                  <a:ea typeface="Segoe UI" pitchFamily="34" charset="0"/>
                  <a:cs typeface="Segoe UI" pitchFamily="34" charset="0"/>
                </a:rPr>
                <a:t>Sea otter =&gt; loutre de mer</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algn="l" defTabSz="932472" fontAlgn="base">
                <a:spcBef>
                  <a:spcPct val="0"/>
                </a:spcBef>
                <a:spcAft>
                  <a:spcPct val="0"/>
                </a:spcAft>
              </a:pPr>
              <a:r>
                <a:rPr lang="en-US" sz="700" b="1">
                  <a:solidFill>
                    <a:srgbClr val="4B9BC8"/>
                  </a:solidFill>
                  <a:ea typeface="Segoe UI" pitchFamily="34" charset="0"/>
                  <a:cs typeface="Segoe UI" pitchFamily="34" charset="0"/>
                </a:rPr>
                <a:t>Cheese =&gt;</a:t>
              </a:r>
            </a:p>
          </p:txBody>
        </p:sp>
        <p:sp>
          <p:nvSpPr>
            <p:cNvPr id="23" name="Rectangle: Top Corners Rounded 22">
              <a:extLst>
                <a:ext uri="{FF2B5EF4-FFF2-40B4-BE49-F238E27FC236}">
                  <a16:creationId xmlns:a16="http://schemas.microsoft.com/office/drawing/2014/main" id="{8D3B6DE5-A1E0-F6A9-8DE5-5E802AE1F1C2}"/>
                </a:ext>
              </a:extLst>
            </p:cNvPr>
            <p:cNvSpPr/>
            <p:nvPr/>
          </p:nvSpPr>
          <p:spPr bwMode="auto">
            <a:xfrm rot="16200000">
              <a:off x="6935774" y="3735372"/>
              <a:ext cx="828674" cy="234982"/>
            </a:xfrm>
            <a:prstGeom prst="round2SameRect">
              <a:avLst>
                <a:gd name="adj1" fmla="val 36934"/>
                <a:gd name="adj2" fmla="val 0"/>
              </a:avLst>
            </a:prstGeom>
            <a:solidFill>
              <a:srgbClr val="CBE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37816BB3-0860-F820-B8A0-8EF178753354}"/>
              </a:ext>
            </a:extLst>
          </p:cNvPr>
          <p:cNvGrpSpPr/>
          <p:nvPr/>
        </p:nvGrpSpPr>
        <p:grpSpPr>
          <a:xfrm>
            <a:off x="7219906" y="5219490"/>
            <a:ext cx="1866944" cy="1105110"/>
            <a:chOff x="7219906" y="5219490"/>
            <a:chExt cx="1866944" cy="1105110"/>
          </a:xfrm>
        </p:grpSpPr>
        <p:sp>
          <p:nvSpPr>
            <p:cNvPr id="9" name="Rectangle: Rounded Corners 8">
              <a:extLst>
                <a:ext uri="{FF2B5EF4-FFF2-40B4-BE49-F238E27FC236}">
                  <a16:creationId xmlns:a16="http://schemas.microsoft.com/office/drawing/2014/main" id="{D4B30F5A-5167-7AF8-5EB4-34D7AC0273F8}"/>
                </a:ext>
              </a:extLst>
            </p:cNvPr>
            <p:cNvSpPr/>
            <p:nvPr/>
          </p:nvSpPr>
          <p:spPr bwMode="auto">
            <a:xfrm>
              <a:off x="7232620" y="5219490"/>
              <a:ext cx="1854230" cy="1105110"/>
            </a:xfrm>
            <a:prstGeom prst="roundRect">
              <a:avLst/>
            </a:prstGeom>
            <a:solidFill>
              <a:srgbClr val="EBF5F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0" rIns="9144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700" b="1">
                  <a:solidFill>
                    <a:srgbClr val="4B9BC8"/>
                  </a:solidFill>
                  <a:ea typeface="Segoe UI" pitchFamily="34" charset="0"/>
                  <a:cs typeface="Segoe UI" pitchFamily="34" charset="0"/>
                </a:rPr>
                <a:t>Translate English to French:</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defTabSz="932472" fontAlgn="base">
                <a:spcBef>
                  <a:spcPct val="0"/>
                </a:spcBef>
                <a:spcAft>
                  <a:spcPct val="0"/>
                </a:spcAft>
              </a:pPr>
              <a:r>
                <a:rPr lang="en-US" sz="700" b="1">
                  <a:solidFill>
                    <a:srgbClr val="4B9BC8"/>
                  </a:solidFill>
                  <a:ea typeface="Segoe UI" pitchFamily="34" charset="0"/>
                  <a:cs typeface="Segoe UI" pitchFamily="34" charset="0"/>
                </a:rPr>
                <a:t>Sea otter =&gt; loutre de mer</a:t>
              </a:r>
            </a:p>
            <a:p>
              <a:pPr defTabSz="932472" fontAlgn="base">
                <a:spcBef>
                  <a:spcPct val="0"/>
                </a:spcBef>
                <a:spcAft>
                  <a:spcPct val="0"/>
                </a:spcAft>
              </a:pPr>
              <a:endParaRPr lang="en-US" sz="700" b="1">
                <a:solidFill>
                  <a:srgbClr val="4B9BC8"/>
                </a:solidFill>
                <a:ea typeface="Segoe UI" pitchFamily="34" charset="0"/>
                <a:cs typeface="Segoe UI" pitchFamily="34" charset="0"/>
              </a:endParaRPr>
            </a:p>
            <a:p>
              <a:pPr defTabSz="932472" fontAlgn="base">
                <a:spcBef>
                  <a:spcPct val="0"/>
                </a:spcBef>
                <a:spcAft>
                  <a:spcPct val="0"/>
                </a:spcAft>
              </a:pPr>
              <a:r>
                <a:rPr lang="en-US" sz="700" b="1">
                  <a:solidFill>
                    <a:srgbClr val="4B9BC8"/>
                  </a:solidFill>
                  <a:ea typeface="Segoe UI" pitchFamily="34" charset="0"/>
                  <a:cs typeface="Segoe UI" pitchFamily="34" charset="0"/>
                </a:rPr>
                <a:t>Peppermint =&gt; menthe poivre</a:t>
              </a:r>
            </a:p>
            <a:p>
              <a:pPr defTabSz="932472" fontAlgn="base">
                <a:spcBef>
                  <a:spcPct val="0"/>
                </a:spcBef>
                <a:spcAft>
                  <a:spcPct val="0"/>
                </a:spcAft>
              </a:pPr>
              <a:endParaRPr lang="en-US" sz="700" b="1">
                <a:solidFill>
                  <a:srgbClr val="4B9BC8"/>
                </a:solidFill>
                <a:ea typeface="Segoe UI" pitchFamily="34" charset="0"/>
                <a:cs typeface="Segoe UI" pitchFamily="34" charset="0"/>
              </a:endParaRPr>
            </a:p>
            <a:p>
              <a:pPr defTabSz="932472" fontAlgn="base">
                <a:spcBef>
                  <a:spcPct val="0"/>
                </a:spcBef>
                <a:spcAft>
                  <a:spcPct val="0"/>
                </a:spcAft>
              </a:pPr>
              <a:r>
                <a:rPr lang="en-US" sz="700" b="1">
                  <a:solidFill>
                    <a:srgbClr val="4B9BC8"/>
                  </a:solidFill>
                  <a:ea typeface="Segoe UI" pitchFamily="34" charset="0"/>
                  <a:cs typeface="Segoe UI" pitchFamily="34" charset="0"/>
                </a:rPr>
                <a:t>Plush giraffe =&gt; girafe peluche</a:t>
              </a:r>
            </a:p>
            <a:p>
              <a:pPr algn="l" defTabSz="932472" fontAlgn="base">
                <a:spcBef>
                  <a:spcPct val="0"/>
                </a:spcBef>
                <a:spcAft>
                  <a:spcPct val="0"/>
                </a:spcAft>
              </a:pPr>
              <a:endParaRPr lang="en-US" sz="700" b="1">
                <a:solidFill>
                  <a:srgbClr val="4B9BC8"/>
                </a:solidFill>
                <a:ea typeface="Segoe UI" pitchFamily="34" charset="0"/>
                <a:cs typeface="Segoe UI" pitchFamily="34" charset="0"/>
              </a:endParaRPr>
            </a:p>
            <a:p>
              <a:pPr algn="l" defTabSz="932472" fontAlgn="base">
                <a:spcBef>
                  <a:spcPct val="0"/>
                </a:spcBef>
                <a:spcAft>
                  <a:spcPct val="0"/>
                </a:spcAft>
              </a:pPr>
              <a:r>
                <a:rPr lang="en-US" sz="700" b="1">
                  <a:solidFill>
                    <a:srgbClr val="4B9BC8"/>
                  </a:solidFill>
                  <a:ea typeface="Segoe UI" pitchFamily="34" charset="0"/>
                  <a:cs typeface="Segoe UI" pitchFamily="34" charset="0"/>
                </a:rPr>
                <a:t>Cheese =&gt;</a:t>
              </a:r>
            </a:p>
          </p:txBody>
        </p:sp>
        <p:sp>
          <p:nvSpPr>
            <p:cNvPr id="24" name="Rectangle: Top Corners Rounded 23">
              <a:extLst>
                <a:ext uri="{FF2B5EF4-FFF2-40B4-BE49-F238E27FC236}">
                  <a16:creationId xmlns:a16="http://schemas.microsoft.com/office/drawing/2014/main" id="{3F8C3D29-AE9B-A45E-DFFB-DBB635090B00}"/>
                </a:ext>
              </a:extLst>
            </p:cNvPr>
            <p:cNvSpPr/>
            <p:nvPr/>
          </p:nvSpPr>
          <p:spPr bwMode="auto">
            <a:xfrm rot="16200000">
              <a:off x="6784842" y="5654554"/>
              <a:ext cx="1105109" cy="234982"/>
            </a:xfrm>
            <a:prstGeom prst="round2SameRect">
              <a:avLst>
                <a:gd name="adj1" fmla="val 36934"/>
                <a:gd name="adj2" fmla="val 0"/>
              </a:avLst>
            </a:prstGeom>
            <a:solidFill>
              <a:srgbClr val="CBE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aphicFrame>
        <p:nvGraphicFramePr>
          <p:cNvPr id="25" name="Table 25">
            <a:extLst>
              <a:ext uri="{FF2B5EF4-FFF2-40B4-BE49-F238E27FC236}">
                <a16:creationId xmlns:a16="http://schemas.microsoft.com/office/drawing/2014/main" id="{567C02B9-A704-0601-5CAC-B247334710BE}"/>
              </a:ext>
            </a:extLst>
          </p:cNvPr>
          <p:cNvGraphicFramePr>
            <a:graphicFrameLocks noGrp="1"/>
          </p:cNvGraphicFramePr>
          <p:nvPr>
            <p:extLst>
              <p:ext uri="{D42A27DB-BD31-4B8C-83A1-F6EECF244321}">
                <p14:modId xmlns:p14="http://schemas.microsoft.com/office/powerpoint/2010/main" val="1750095351"/>
              </p:ext>
            </p:extLst>
          </p:nvPr>
        </p:nvGraphicFramePr>
        <p:xfrm>
          <a:off x="7232620" y="1920261"/>
          <a:ext cx="227984" cy="457200"/>
        </p:xfrm>
        <a:graphic>
          <a:graphicData uri="http://schemas.openxmlformats.org/drawingml/2006/table">
            <a:tbl>
              <a:tblPr bandRow="1">
                <a:tableStyleId>{5C22544A-7EE6-4342-B048-85BDC9FD1C3A}</a:tableStyleId>
              </a:tblPr>
              <a:tblGrid>
                <a:gridCol w="227984">
                  <a:extLst>
                    <a:ext uri="{9D8B030D-6E8A-4147-A177-3AD203B41FA5}">
                      <a16:colId xmlns:a16="http://schemas.microsoft.com/office/drawing/2014/main" val="3690553531"/>
                    </a:ext>
                  </a:extLst>
                </a:gridCol>
              </a:tblGrid>
              <a:tr h="228600">
                <a:tc>
                  <a:txBody>
                    <a:bodyPr/>
                    <a:lstStyle/>
                    <a:p>
                      <a:pPr algn="ctr"/>
                      <a:r>
                        <a:rPr lang="en-US" sz="700">
                          <a:solidFill>
                            <a:srgbClr val="4B9BC8"/>
                          </a:solidFill>
                        </a:rPr>
                        <a:t>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3101408944"/>
                  </a:ext>
                </a:extLst>
              </a:tr>
              <a:tr h="228600">
                <a:tc>
                  <a:txBody>
                    <a:bodyPr/>
                    <a:lstStyle/>
                    <a:p>
                      <a:pPr algn="ctr"/>
                      <a:r>
                        <a:rPr lang="en-US" sz="700">
                          <a:solidFill>
                            <a:srgbClr val="4B9BC8"/>
                          </a:solidFill>
                        </a:rPr>
                        <a:t>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4022139830"/>
                  </a:ext>
                </a:extLst>
              </a:tr>
            </a:tbl>
          </a:graphicData>
        </a:graphic>
      </p:graphicFrame>
      <p:graphicFrame>
        <p:nvGraphicFramePr>
          <p:cNvPr id="29" name="Table 25">
            <a:extLst>
              <a:ext uri="{FF2B5EF4-FFF2-40B4-BE49-F238E27FC236}">
                <a16:creationId xmlns:a16="http://schemas.microsoft.com/office/drawing/2014/main" id="{7A932CFD-11C6-83C2-A080-B69D1961A77A}"/>
              </a:ext>
            </a:extLst>
          </p:cNvPr>
          <p:cNvGraphicFramePr>
            <a:graphicFrameLocks noGrp="1"/>
          </p:cNvGraphicFramePr>
          <p:nvPr>
            <p:extLst>
              <p:ext uri="{D42A27DB-BD31-4B8C-83A1-F6EECF244321}">
                <p14:modId xmlns:p14="http://schemas.microsoft.com/office/powerpoint/2010/main" val="2540434994"/>
              </p:ext>
            </p:extLst>
          </p:nvPr>
        </p:nvGraphicFramePr>
        <p:xfrm>
          <a:off x="7239618" y="3486662"/>
          <a:ext cx="227984" cy="685800"/>
        </p:xfrm>
        <a:graphic>
          <a:graphicData uri="http://schemas.openxmlformats.org/drawingml/2006/table">
            <a:tbl>
              <a:tblPr bandRow="1">
                <a:tableStyleId>{5C22544A-7EE6-4342-B048-85BDC9FD1C3A}</a:tableStyleId>
              </a:tblPr>
              <a:tblGrid>
                <a:gridCol w="227984">
                  <a:extLst>
                    <a:ext uri="{9D8B030D-6E8A-4147-A177-3AD203B41FA5}">
                      <a16:colId xmlns:a16="http://schemas.microsoft.com/office/drawing/2014/main" val="3690553531"/>
                    </a:ext>
                  </a:extLst>
                </a:gridCol>
              </a:tblGrid>
              <a:tr h="228600">
                <a:tc>
                  <a:txBody>
                    <a:bodyPr/>
                    <a:lstStyle/>
                    <a:p>
                      <a:pPr algn="ctr"/>
                      <a:r>
                        <a:rPr lang="en-US" sz="700">
                          <a:solidFill>
                            <a:srgbClr val="4B9BC8"/>
                          </a:solidFill>
                        </a:rPr>
                        <a:t>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3101408944"/>
                  </a:ext>
                </a:extLst>
              </a:tr>
              <a:tr h="228600">
                <a:tc>
                  <a:txBody>
                    <a:bodyPr/>
                    <a:lstStyle/>
                    <a:p>
                      <a:pPr algn="ctr"/>
                      <a:r>
                        <a:rPr lang="en-US" sz="700">
                          <a:solidFill>
                            <a:srgbClr val="4B9BC8"/>
                          </a:solidFill>
                        </a:rPr>
                        <a:t>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4022139830"/>
                  </a:ext>
                </a:extLst>
              </a:tr>
              <a:tr h="228600">
                <a:tc>
                  <a:txBody>
                    <a:bodyPr/>
                    <a:lstStyle/>
                    <a:p>
                      <a:pPr algn="ctr"/>
                      <a:r>
                        <a:rPr lang="en-US" sz="700">
                          <a:solidFill>
                            <a:srgbClr val="4B9BC8"/>
                          </a:solidFill>
                        </a:rPr>
                        <a:t>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1098052101"/>
                  </a:ext>
                </a:extLst>
              </a:tr>
            </a:tbl>
          </a:graphicData>
        </a:graphic>
      </p:graphicFrame>
      <p:graphicFrame>
        <p:nvGraphicFramePr>
          <p:cNvPr id="30" name="Table 25">
            <a:extLst>
              <a:ext uri="{FF2B5EF4-FFF2-40B4-BE49-F238E27FC236}">
                <a16:creationId xmlns:a16="http://schemas.microsoft.com/office/drawing/2014/main" id="{0A7E8FA6-FAEB-BB14-BB5F-30F34738841C}"/>
              </a:ext>
            </a:extLst>
          </p:cNvPr>
          <p:cNvGraphicFramePr>
            <a:graphicFrameLocks noGrp="1"/>
          </p:cNvGraphicFramePr>
          <p:nvPr>
            <p:extLst>
              <p:ext uri="{D42A27DB-BD31-4B8C-83A1-F6EECF244321}">
                <p14:modId xmlns:p14="http://schemas.microsoft.com/office/powerpoint/2010/main" val="2936389519"/>
              </p:ext>
            </p:extLst>
          </p:nvPr>
        </p:nvGraphicFramePr>
        <p:xfrm>
          <a:off x="7239618" y="5247398"/>
          <a:ext cx="227984" cy="1029055"/>
        </p:xfrm>
        <a:graphic>
          <a:graphicData uri="http://schemas.openxmlformats.org/drawingml/2006/table">
            <a:tbl>
              <a:tblPr bandRow="1">
                <a:tableStyleId>{5C22544A-7EE6-4342-B048-85BDC9FD1C3A}</a:tableStyleId>
              </a:tblPr>
              <a:tblGrid>
                <a:gridCol w="227984">
                  <a:extLst>
                    <a:ext uri="{9D8B030D-6E8A-4147-A177-3AD203B41FA5}">
                      <a16:colId xmlns:a16="http://schemas.microsoft.com/office/drawing/2014/main" val="3690553531"/>
                    </a:ext>
                  </a:extLst>
                </a:gridCol>
              </a:tblGrid>
              <a:tr h="205811">
                <a:tc>
                  <a:txBody>
                    <a:bodyPr/>
                    <a:lstStyle/>
                    <a:p>
                      <a:pPr algn="ctr"/>
                      <a:r>
                        <a:rPr lang="en-US" sz="700">
                          <a:solidFill>
                            <a:srgbClr val="4B9BC8"/>
                          </a:solidFill>
                        </a:rPr>
                        <a:t>1</a:t>
                      </a: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3101408944"/>
                  </a:ext>
                </a:extLst>
              </a:tr>
              <a:tr h="205811">
                <a:tc>
                  <a:txBody>
                    <a:bodyPr/>
                    <a:lstStyle/>
                    <a:p>
                      <a:pPr algn="ctr"/>
                      <a:r>
                        <a:rPr lang="en-US" sz="700">
                          <a:solidFill>
                            <a:srgbClr val="4B9BC8"/>
                          </a:solidFill>
                        </a:rPr>
                        <a:t>2</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4022139830"/>
                  </a:ext>
                </a:extLst>
              </a:tr>
              <a:tr h="205811">
                <a:tc>
                  <a:txBody>
                    <a:bodyPr/>
                    <a:lstStyle/>
                    <a:p>
                      <a:pPr algn="ctr"/>
                      <a:r>
                        <a:rPr lang="en-US" sz="700">
                          <a:solidFill>
                            <a:srgbClr val="4B9BC8"/>
                          </a:solidFill>
                        </a:rPr>
                        <a:t>3</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4063947587"/>
                  </a:ext>
                </a:extLst>
              </a:tr>
              <a:tr h="205811">
                <a:tc>
                  <a:txBody>
                    <a:bodyPr/>
                    <a:lstStyle/>
                    <a:p>
                      <a:pPr algn="ctr"/>
                      <a:r>
                        <a:rPr lang="en-US" sz="700">
                          <a:solidFill>
                            <a:srgbClr val="4B9BC8"/>
                          </a:solidFill>
                        </a:rPr>
                        <a:t>4</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1009550211"/>
                  </a:ext>
                </a:extLst>
              </a:tr>
              <a:tr h="205811">
                <a:tc>
                  <a:txBody>
                    <a:bodyPr/>
                    <a:lstStyle/>
                    <a:p>
                      <a:pPr algn="ctr"/>
                      <a:r>
                        <a:rPr lang="en-US" sz="700">
                          <a:solidFill>
                            <a:srgbClr val="4B9BC8"/>
                          </a:solidFill>
                        </a:rPr>
                        <a:t>5</a:t>
                      </a:r>
                    </a:p>
                  </a:txBody>
                  <a:tcPr marL="0" marR="0" marT="0" marB="0"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CBE5ED"/>
                    </a:solidFill>
                  </a:tcPr>
                </a:tc>
                <a:extLst>
                  <a:ext uri="{0D108BD9-81ED-4DB2-BD59-A6C34878D82A}">
                    <a16:rowId xmlns:a16="http://schemas.microsoft.com/office/drawing/2014/main" val="1098052101"/>
                  </a:ext>
                </a:extLst>
              </a:tr>
            </a:tbl>
          </a:graphicData>
        </a:graphic>
      </p:graphicFrame>
      <p:sp>
        <p:nvSpPr>
          <p:cNvPr id="12" name="TextBox 11">
            <a:extLst>
              <a:ext uri="{FF2B5EF4-FFF2-40B4-BE49-F238E27FC236}">
                <a16:creationId xmlns:a16="http://schemas.microsoft.com/office/drawing/2014/main" id="{3DF05536-ED4E-0E3B-0F8A-EB85D7841B77}"/>
              </a:ext>
            </a:extLst>
          </p:cNvPr>
          <p:cNvSpPr txBox="1"/>
          <p:nvPr/>
        </p:nvSpPr>
        <p:spPr>
          <a:xfrm>
            <a:off x="8882633" y="3564486"/>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task description</a:t>
            </a:r>
            <a:endParaRPr lang="en-US" sz="800">
              <a:gradFill>
                <a:gsLst>
                  <a:gs pos="2917">
                    <a:schemeClr val="tx1"/>
                  </a:gs>
                  <a:gs pos="30000">
                    <a:schemeClr val="tx1"/>
                  </a:gs>
                </a:gsLst>
                <a:lin ang="5400000" scaled="0"/>
              </a:gradFill>
            </a:endParaRPr>
          </a:p>
        </p:txBody>
      </p:sp>
      <p:sp>
        <p:nvSpPr>
          <p:cNvPr id="15" name="TextBox 14">
            <a:extLst>
              <a:ext uri="{FF2B5EF4-FFF2-40B4-BE49-F238E27FC236}">
                <a16:creationId xmlns:a16="http://schemas.microsoft.com/office/drawing/2014/main" id="{6C8D2FE9-1D2C-ED3D-AF5B-0871E7161994}"/>
              </a:ext>
            </a:extLst>
          </p:cNvPr>
          <p:cNvSpPr txBox="1"/>
          <p:nvPr/>
        </p:nvSpPr>
        <p:spPr>
          <a:xfrm>
            <a:off x="8882633" y="3978386"/>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prompt</a:t>
            </a:r>
            <a:endParaRPr lang="en-US" sz="800">
              <a:gradFill>
                <a:gsLst>
                  <a:gs pos="2917">
                    <a:schemeClr val="tx1"/>
                  </a:gs>
                  <a:gs pos="30000">
                    <a:schemeClr val="tx1"/>
                  </a:gs>
                </a:gsLst>
                <a:lin ang="5400000" scaled="0"/>
              </a:gradFill>
            </a:endParaRPr>
          </a:p>
        </p:txBody>
      </p:sp>
      <p:sp>
        <p:nvSpPr>
          <p:cNvPr id="17" name="TextBox 16">
            <a:extLst>
              <a:ext uri="{FF2B5EF4-FFF2-40B4-BE49-F238E27FC236}">
                <a16:creationId xmlns:a16="http://schemas.microsoft.com/office/drawing/2014/main" id="{FBD77512-8E67-7A08-BFF6-10C555A672D0}"/>
              </a:ext>
            </a:extLst>
          </p:cNvPr>
          <p:cNvSpPr txBox="1"/>
          <p:nvPr/>
        </p:nvSpPr>
        <p:spPr>
          <a:xfrm>
            <a:off x="8882633" y="3768007"/>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example</a:t>
            </a:r>
            <a:endParaRPr lang="en-US" sz="800">
              <a:gradFill>
                <a:gsLst>
                  <a:gs pos="2917">
                    <a:schemeClr val="tx1"/>
                  </a:gs>
                  <a:gs pos="30000">
                    <a:schemeClr val="tx1"/>
                  </a:gs>
                </a:gsLst>
                <a:lin ang="5400000" scaled="0"/>
              </a:gradFill>
            </a:endParaRPr>
          </a:p>
        </p:txBody>
      </p:sp>
      <p:sp>
        <p:nvSpPr>
          <p:cNvPr id="13" name="TextBox 12">
            <a:extLst>
              <a:ext uri="{FF2B5EF4-FFF2-40B4-BE49-F238E27FC236}">
                <a16:creationId xmlns:a16="http://schemas.microsoft.com/office/drawing/2014/main" id="{EA5865B7-B3BC-FD7A-CF19-7D1F23465AFA}"/>
              </a:ext>
            </a:extLst>
          </p:cNvPr>
          <p:cNvSpPr txBox="1"/>
          <p:nvPr/>
        </p:nvSpPr>
        <p:spPr>
          <a:xfrm>
            <a:off x="8909188" y="5270916"/>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task description</a:t>
            </a:r>
            <a:endParaRPr lang="en-US" sz="800">
              <a:gradFill>
                <a:gsLst>
                  <a:gs pos="2917">
                    <a:schemeClr val="tx1"/>
                  </a:gs>
                  <a:gs pos="30000">
                    <a:schemeClr val="tx1"/>
                  </a:gs>
                </a:gsLst>
                <a:lin ang="5400000" scaled="0"/>
              </a:gradFill>
            </a:endParaRPr>
          </a:p>
        </p:txBody>
      </p:sp>
      <p:sp>
        <p:nvSpPr>
          <p:cNvPr id="16" name="TextBox 15">
            <a:extLst>
              <a:ext uri="{FF2B5EF4-FFF2-40B4-BE49-F238E27FC236}">
                <a16:creationId xmlns:a16="http://schemas.microsoft.com/office/drawing/2014/main" id="{9C52ECB7-C649-5ECF-5904-E332D90C9EDF}"/>
              </a:ext>
            </a:extLst>
          </p:cNvPr>
          <p:cNvSpPr txBox="1"/>
          <p:nvPr/>
        </p:nvSpPr>
        <p:spPr>
          <a:xfrm>
            <a:off x="8909188" y="6134291"/>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prompt</a:t>
            </a:r>
            <a:endParaRPr lang="en-US" sz="800">
              <a:gradFill>
                <a:gsLst>
                  <a:gs pos="2917">
                    <a:schemeClr val="tx1"/>
                  </a:gs>
                  <a:gs pos="30000">
                    <a:schemeClr val="tx1"/>
                  </a:gs>
                </a:gsLst>
                <a:lin ang="5400000" scaled="0"/>
              </a:gradFill>
            </a:endParaRPr>
          </a:p>
        </p:txBody>
      </p:sp>
      <p:sp>
        <p:nvSpPr>
          <p:cNvPr id="18" name="TextBox 17">
            <a:extLst>
              <a:ext uri="{FF2B5EF4-FFF2-40B4-BE49-F238E27FC236}">
                <a16:creationId xmlns:a16="http://schemas.microsoft.com/office/drawing/2014/main" id="{41283BCD-1AB1-8F6B-4634-DFA5EF60434B}"/>
              </a:ext>
            </a:extLst>
          </p:cNvPr>
          <p:cNvSpPr txBox="1"/>
          <p:nvPr/>
        </p:nvSpPr>
        <p:spPr>
          <a:xfrm>
            <a:off x="8909188" y="5493509"/>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r>
              <a:rPr lang="en-US" sz="800">
                <a:gradFill>
                  <a:gsLst>
                    <a:gs pos="2917">
                      <a:schemeClr val="tx1"/>
                    </a:gs>
                    <a:gs pos="30000">
                      <a:schemeClr val="tx1"/>
                    </a:gs>
                  </a:gsLst>
                  <a:lin ang="5400000" scaled="0"/>
                </a:gradFill>
                <a:sym typeface="Wingdings" panose="05000000000000000000" pitchFamily="2" charset="2"/>
              </a:rPr>
              <a:t> examples</a:t>
            </a:r>
            <a:endParaRPr lang="en-US" sz="80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30F595CA-DF1A-84E9-D9CB-4542CD77583D}"/>
              </a:ext>
            </a:extLst>
          </p:cNvPr>
          <p:cNvSpPr txBox="1"/>
          <p:nvPr/>
        </p:nvSpPr>
        <p:spPr>
          <a:xfrm>
            <a:off x="8909188" y="5704207"/>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endParaRPr lang="en-US" sz="80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BEEAFB54-E423-D477-A9CA-9EBE94036713}"/>
              </a:ext>
            </a:extLst>
          </p:cNvPr>
          <p:cNvSpPr txBox="1"/>
          <p:nvPr/>
        </p:nvSpPr>
        <p:spPr>
          <a:xfrm>
            <a:off x="8909188" y="5908524"/>
            <a:ext cx="1371600" cy="123111"/>
          </a:xfrm>
          <a:prstGeom prst="rect">
            <a:avLst/>
          </a:prstGeom>
          <a:noFill/>
        </p:spPr>
        <p:txBody>
          <a:bodyPr wrap="square" lIns="0" tIns="0" rIns="0" bIns="0" rtlCol="0">
            <a:spAutoFit/>
          </a:bodyPr>
          <a:lstStyle/>
          <a:p>
            <a:pPr algn="l"/>
            <a:r>
              <a:rPr lang="en-US" sz="800">
                <a:solidFill>
                  <a:schemeClr val="tx1">
                    <a:lumMod val="65000"/>
                  </a:schemeClr>
                </a:solidFill>
                <a:sym typeface="Wingdings" panose="05000000000000000000" pitchFamily="2" charset="2"/>
              </a:rPr>
              <a:t>&lt;------</a:t>
            </a:r>
            <a:endParaRPr lang="en-US" sz="8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98145642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1137-ADA2-A6DF-A88A-04D7BDCE201A}"/>
              </a:ext>
            </a:extLst>
          </p:cNvPr>
          <p:cNvSpPr>
            <a:spLocks noGrp="1"/>
          </p:cNvSpPr>
          <p:nvPr>
            <p:ph type="title"/>
          </p:nvPr>
        </p:nvSpPr>
        <p:spPr>
          <a:xfrm>
            <a:off x="588263" y="457200"/>
            <a:ext cx="11018520" cy="553998"/>
          </a:xfrm>
        </p:spPr>
        <p:txBody>
          <a:bodyPr/>
          <a:lstStyle/>
          <a:p>
            <a:r>
              <a:rPr lang="en-US" sz="3600">
                <a:solidFill>
                  <a:srgbClr val="50E6FF"/>
                </a:solidFill>
              </a:rPr>
              <a:t>Family of Models</a:t>
            </a:r>
          </a:p>
        </p:txBody>
      </p:sp>
      <p:graphicFrame>
        <p:nvGraphicFramePr>
          <p:cNvPr id="3" name="Table 3">
            <a:extLst>
              <a:ext uri="{FF2B5EF4-FFF2-40B4-BE49-F238E27FC236}">
                <a16:creationId xmlns:a16="http://schemas.microsoft.com/office/drawing/2014/main" id="{1DF1233D-EF88-1659-9F27-CCD71B6624BA}"/>
              </a:ext>
            </a:extLst>
          </p:cNvPr>
          <p:cNvGraphicFramePr>
            <a:graphicFrameLocks noGrp="1"/>
          </p:cNvGraphicFramePr>
          <p:nvPr>
            <p:extLst>
              <p:ext uri="{D42A27DB-BD31-4B8C-83A1-F6EECF244321}">
                <p14:modId xmlns:p14="http://schemas.microsoft.com/office/powerpoint/2010/main" val="414104648"/>
              </p:ext>
            </p:extLst>
          </p:nvPr>
        </p:nvGraphicFramePr>
        <p:xfrm>
          <a:off x="2598693" y="1715859"/>
          <a:ext cx="8928820" cy="3727874"/>
        </p:xfrm>
        <a:graphic>
          <a:graphicData uri="http://schemas.openxmlformats.org/drawingml/2006/table">
            <a:tbl>
              <a:tblPr firstRow="1" bandRow="1">
                <a:tableStyleId>{073A0DAA-6AF3-43AB-8588-CEC1D06C72B9}</a:tableStyleId>
              </a:tblPr>
              <a:tblGrid>
                <a:gridCol w="8928820">
                  <a:extLst>
                    <a:ext uri="{9D8B030D-6E8A-4147-A177-3AD203B41FA5}">
                      <a16:colId xmlns:a16="http://schemas.microsoft.com/office/drawing/2014/main" val="3944524561"/>
                    </a:ext>
                  </a:extLst>
                </a:gridCol>
              </a:tblGrid>
              <a:tr h="882006">
                <a:tc>
                  <a:txBody>
                    <a:bodyPr/>
                    <a:lstStyle/>
                    <a:p>
                      <a:pPr algn="l" fontAlgn="t"/>
                      <a:r>
                        <a:rPr lang="en-US" b="0">
                          <a:solidFill>
                            <a:schemeClr val="tx1"/>
                          </a:solidFill>
                          <a:effectLst/>
                        </a:rPr>
                        <a:t>A series of models that can understand and generate natural language.</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7793266"/>
                  </a:ext>
                </a:extLst>
              </a:tr>
              <a:tr h="1011290">
                <a:tc>
                  <a:txBody>
                    <a:bodyPr/>
                    <a:lstStyle/>
                    <a:p>
                      <a:pPr algn="l" fontAlgn="t"/>
                      <a:r>
                        <a:rPr lang="en-US">
                          <a:solidFill>
                            <a:schemeClr val="tx1"/>
                          </a:solidFill>
                          <a:effectLst/>
                        </a:rPr>
                        <a:t>A series of models that can understand and generate code, including translating natural language to code.</a:t>
                      </a:r>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604786949"/>
                  </a:ext>
                </a:extLst>
              </a:tr>
              <a:tr h="1834578">
                <a:tc>
                  <a:txBody>
                    <a:bodyPr/>
                    <a:lstStyle/>
                    <a:p>
                      <a:pPr algn="l" fontAlgn="t"/>
                      <a:r>
                        <a:rPr lang="en-US">
                          <a:solidFill>
                            <a:schemeClr val="tx1"/>
                          </a:solidFill>
                          <a:effectLst/>
                        </a:rPr>
                        <a:t>A set of models that can understand and use embeddings. An embedding is a special format of data representation that can be easily utilized by machine learning models and algorithms. The embedding is an information dense representation of the semantic meaning of a piece of text. Currently, we offer three families of Embeddings models for different functionalities: similarity, text search, and code search.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33589021"/>
                  </a:ext>
                </a:extLst>
              </a:tr>
            </a:tbl>
          </a:graphicData>
        </a:graphic>
      </p:graphicFrame>
      <p:sp>
        <p:nvSpPr>
          <p:cNvPr id="5" name="TextBox 4">
            <a:extLst>
              <a:ext uri="{FF2B5EF4-FFF2-40B4-BE49-F238E27FC236}">
                <a16:creationId xmlns:a16="http://schemas.microsoft.com/office/drawing/2014/main" id="{E6AB9C63-7470-5E18-5CBA-AAC2BC76ED26}"/>
              </a:ext>
            </a:extLst>
          </p:cNvPr>
          <p:cNvSpPr txBox="1"/>
          <p:nvPr/>
        </p:nvSpPr>
        <p:spPr>
          <a:xfrm>
            <a:off x="6163407" y="6400800"/>
            <a:ext cx="6424979" cy="276999"/>
          </a:xfrm>
          <a:prstGeom prst="rect">
            <a:avLst/>
          </a:prstGeom>
          <a:noFill/>
        </p:spPr>
        <p:txBody>
          <a:bodyPr wrap="square">
            <a:spAutoFit/>
          </a:bodyPr>
          <a:lstStyle/>
          <a:p>
            <a:r>
              <a:rPr lang="en-US" sz="1200" i="1"/>
              <a:t>*https://learn.microsoft.com/en-us/azure/cognitive-services/openai/concepts/models</a:t>
            </a:r>
          </a:p>
        </p:txBody>
      </p:sp>
      <p:sp>
        <p:nvSpPr>
          <p:cNvPr id="6" name="Rectangle: Rounded Corners 5">
            <a:extLst>
              <a:ext uri="{FF2B5EF4-FFF2-40B4-BE49-F238E27FC236}">
                <a16:creationId xmlns:a16="http://schemas.microsoft.com/office/drawing/2014/main" id="{15CEF112-050B-9276-3082-B9FA949CFB7E}"/>
              </a:ext>
            </a:extLst>
          </p:cNvPr>
          <p:cNvSpPr/>
          <p:nvPr/>
        </p:nvSpPr>
        <p:spPr bwMode="auto">
          <a:xfrm>
            <a:off x="239000" y="1715858"/>
            <a:ext cx="1998510" cy="570141"/>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GPT-3</a:t>
            </a:r>
          </a:p>
        </p:txBody>
      </p:sp>
      <p:sp>
        <p:nvSpPr>
          <p:cNvPr id="7" name="Rectangle: Rounded Corners 6">
            <a:extLst>
              <a:ext uri="{FF2B5EF4-FFF2-40B4-BE49-F238E27FC236}">
                <a16:creationId xmlns:a16="http://schemas.microsoft.com/office/drawing/2014/main" id="{BACC3134-96CB-A36C-305D-08F479FC7CB3}"/>
              </a:ext>
            </a:extLst>
          </p:cNvPr>
          <p:cNvSpPr/>
          <p:nvPr/>
        </p:nvSpPr>
        <p:spPr bwMode="auto">
          <a:xfrm>
            <a:off x="239000" y="2657967"/>
            <a:ext cx="1998510" cy="570141"/>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Codex</a:t>
            </a:r>
          </a:p>
        </p:txBody>
      </p:sp>
      <p:sp>
        <p:nvSpPr>
          <p:cNvPr id="8" name="Rectangle: Rounded Corners 7">
            <a:extLst>
              <a:ext uri="{FF2B5EF4-FFF2-40B4-BE49-F238E27FC236}">
                <a16:creationId xmlns:a16="http://schemas.microsoft.com/office/drawing/2014/main" id="{A68EDB77-71C3-EDE4-E0AE-40A8AF72AD1B}"/>
              </a:ext>
            </a:extLst>
          </p:cNvPr>
          <p:cNvSpPr/>
          <p:nvPr/>
        </p:nvSpPr>
        <p:spPr bwMode="auto">
          <a:xfrm>
            <a:off x="239000" y="4012826"/>
            <a:ext cx="1998510" cy="570141"/>
          </a:xfrm>
          <a:prstGeom prst="roundRect">
            <a:avLst>
              <a:gd name="adj" fmla="val 6173"/>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rgbClr val="FFFFFF"/>
                </a:solidFill>
                <a:effectLst/>
                <a:uLnTx/>
                <a:uFillTx/>
                <a:latin typeface="Segoe UI Semibold"/>
                <a:ea typeface="+mn-ea"/>
                <a:cs typeface="Segoe UI" pitchFamily="34" charset="0"/>
              </a:rPr>
              <a:t>Embeddings</a:t>
            </a:r>
          </a:p>
        </p:txBody>
      </p:sp>
    </p:spTree>
    <p:extLst>
      <p:ext uri="{BB962C8B-B14F-4D97-AF65-F5344CB8AC3E}">
        <p14:creationId xmlns:p14="http://schemas.microsoft.com/office/powerpoint/2010/main" val="315581558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chart of the family of GPT-3 family of models and their common uses plotted by inferencing time and capability">
            <a:extLst>
              <a:ext uri="{FF2B5EF4-FFF2-40B4-BE49-F238E27FC236}">
                <a16:creationId xmlns:a16="http://schemas.microsoft.com/office/drawing/2014/main" id="{C7FDE64F-23F4-1896-109D-6C1B106438EB}"/>
              </a:ext>
            </a:extLst>
          </p:cNvPr>
          <p:cNvGrpSpPr/>
          <p:nvPr/>
        </p:nvGrpSpPr>
        <p:grpSpPr>
          <a:xfrm>
            <a:off x="292673" y="1934060"/>
            <a:ext cx="7374925" cy="4126976"/>
            <a:chOff x="780218" y="1520789"/>
            <a:chExt cx="7374925" cy="4495005"/>
          </a:xfrm>
        </p:grpSpPr>
        <p:cxnSp>
          <p:nvCxnSpPr>
            <p:cNvPr id="44" name="Straight Arrow Connector 43">
              <a:extLst>
                <a:ext uri="{FF2B5EF4-FFF2-40B4-BE49-F238E27FC236}">
                  <a16:creationId xmlns:a16="http://schemas.microsoft.com/office/drawing/2014/main" id="{48F6880A-A54C-44E9-AA37-5F65AF768311}"/>
                </a:ext>
              </a:extLst>
            </p:cNvPr>
            <p:cNvCxnSpPr>
              <a:cxnSpLocks/>
            </p:cNvCxnSpPr>
            <p:nvPr/>
          </p:nvCxnSpPr>
          <p:spPr>
            <a:xfrm flipV="1">
              <a:off x="1124877" y="1520789"/>
              <a:ext cx="0" cy="4196556"/>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76A1A39-8B43-415E-B5B6-27356AB765F9}"/>
                </a:ext>
              </a:extLst>
            </p:cNvPr>
            <p:cNvCxnSpPr>
              <a:cxnSpLocks/>
            </p:cNvCxnSpPr>
            <p:nvPr/>
          </p:nvCxnSpPr>
          <p:spPr>
            <a:xfrm>
              <a:off x="1124877" y="5717345"/>
              <a:ext cx="6784884" cy="0"/>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8D93F695-5681-4E58-A1C9-8DB42FF359A3}"/>
                </a:ext>
              </a:extLst>
            </p:cNvPr>
            <p:cNvSpPr txBox="1"/>
            <p:nvPr/>
          </p:nvSpPr>
          <p:spPr>
            <a:xfrm rot="16200000">
              <a:off x="39425" y="3531278"/>
              <a:ext cx="1727808"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Inferencing time</a:t>
              </a:r>
            </a:p>
          </p:txBody>
        </p:sp>
        <p:sp>
          <p:nvSpPr>
            <p:cNvPr id="47" name="TextBox 46">
              <a:extLst>
                <a:ext uri="{FF2B5EF4-FFF2-40B4-BE49-F238E27FC236}">
                  <a16:creationId xmlns:a16="http://schemas.microsoft.com/office/drawing/2014/main" id="{0D524302-6DB9-4C1E-8881-85FCA06F4869}"/>
                </a:ext>
              </a:extLst>
            </p:cNvPr>
            <p:cNvSpPr txBox="1"/>
            <p:nvPr/>
          </p:nvSpPr>
          <p:spPr>
            <a:xfrm>
              <a:off x="3439851" y="5769573"/>
              <a:ext cx="2154936" cy="246221"/>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Capability</a:t>
              </a:r>
            </a:p>
          </p:txBody>
        </p:sp>
        <p:grpSp>
          <p:nvGrpSpPr>
            <p:cNvPr id="16" name="Group 15">
              <a:extLst>
                <a:ext uri="{FF2B5EF4-FFF2-40B4-BE49-F238E27FC236}">
                  <a16:creationId xmlns:a16="http://schemas.microsoft.com/office/drawing/2014/main" id="{54482154-72ED-4E65-AF8A-C6A30470B551}"/>
                </a:ext>
              </a:extLst>
            </p:cNvPr>
            <p:cNvGrpSpPr/>
            <p:nvPr/>
          </p:nvGrpSpPr>
          <p:grpSpPr>
            <a:xfrm>
              <a:off x="1286813" y="4756433"/>
              <a:ext cx="2801297" cy="318462"/>
              <a:chOff x="2026441" y="4698567"/>
              <a:chExt cx="2941343" cy="318462"/>
            </a:xfrm>
          </p:grpSpPr>
          <p:sp>
            <p:nvSpPr>
              <p:cNvPr id="48" name="Oval 47">
                <a:extLst>
                  <a:ext uri="{FF2B5EF4-FFF2-40B4-BE49-F238E27FC236}">
                    <a16:creationId xmlns:a16="http://schemas.microsoft.com/office/drawing/2014/main" id="{158B0957-A645-4FD9-BA16-569F82A09AA5}"/>
                  </a:ext>
                </a:extLst>
              </p:cNvPr>
              <p:cNvSpPr/>
              <p:nvPr/>
            </p:nvSpPr>
            <p:spPr bwMode="auto">
              <a:xfrm>
                <a:off x="2026441" y="4706076"/>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4" name="TextBox 53">
                <a:extLst>
                  <a:ext uri="{FF2B5EF4-FFF2-40B4-BE49-F238E27FC236}">
                    <a16:creationId xmlns:a16="http://schemas.microsoft.com/office/drawing/2014/main" id="{696E790E-E5D1-405F-9355-58AA10E33EB0}"/>
                  </a:ext>
                </a:extLst>
              </p:cNvPr>
              <p:cNvSpPr txBox="1"/>
              <p:nvPr/>
            </p:nvSpPr>
            <p:spPr>
              <a:xfrm>
                <a:off x="2271016" y="4698567"/>
                <a:ext cx="2696768"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Pro Semibold"/>
                    <a:ea typeface="+mn-ea"/>
                    <a:cs typeface="+mn-cs"/>
                  </a:rPr>
                  <a:t>Ada </a:t>
                </a:r>
              </a:p>
            </p:txBody>
          </p:sp>
        </p:grpSp>
        <p:grpSp>
          <p:nvGrpSpPr>
            <p:cNvPr id="12" name="Group 11">
              <a:extLst>
                <a:ext uri="{FF2B5EF4-FFF2-40B4-BE49-F238E27FC236}">
                  <a16:creationId xmlns:a16="http://schemas.microsoft.com/office/drawing/2014/main" id="{1830A332-F06A-4476-8068-69EDE635758D}"/>
                </a:ext>
              </a:extLst>
            </p:cNvPr>
            <p:cNvGrpSpPr/>
            <p:nvPr/>
          </p:nvGrpSpPr>
          <p:grpSpPr>
            <a:xfrm>
              <a:off x="3973761" y="3008166"/>
              <a:ext cx="3077577" cy="318462"/>
              <a:chOff x="4703320" y="2309900"/>
              <a:chExt cx="3077577" cy="318462"/>
            </a:xfrm>
          </p:grpSpPr>
          <p:sp>
            <p:nvSpPr>
              <p:cNvPr id="50" name="Oval 49">
                <a:extLst>
                  <a:ext uri="{FF2B5EF4-FFF2-40B4-BE49-F238E27FC236}">
                    <a16:creationId xmlns:a16="http://schemas.microsoft.com/office/drawing/2014/main" id="{A52281F6-B72E-4B05-AD33-C3C8367FD16C}"/>
                  </a:ext>
                </a:extLst>
              </p:cNvPr>
              <p:cNvSpPr/>
              <p:nvPr/>
            </p:nvSpPr>
            <p:spPr bwMode="auto">
              <a:xfrm>
                <a:off x="4703320" y="2309900"/>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F4528506-B990-45C2-A3CC-CCD4B1976C7C}"/>
                  </a:ext>
                </a:extLst>
              </p:cNvPr>
              <p:cNvSpPr txBox="1"/>
              <p:nvPr/>
            </p:nvSpPr>
            <p:spPr>
              <a:xfrm>
                <a:off x="4932018" y="2309900"/>
                <a:ext cx="2848879"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Curie </a:t>
                </a:r>
              </a:p>
            </p:txBody>
          </p:sp>
        </p:grpSp>
        <p:grpSp>
          <p:nvGrpSpPr>
            <p:cNvPr id="11" name="Group 10">
              <a:extLst>
                <a:ext uri="{FF2B5EF4-FFF2-40B4-BE49-F238E27FC236}">
                  <a16:creationId xmlns:a16="http://schemas.microsoft.com/office/drawing/2014/main" id="{ACDBE652-BF47-46AF-A483-056467050427}"/>
                </a:ext>
              </a:extLst>
            </p:cNvPr>
            <p:cNvGrpSpPr/>
            <p:nvPr/>
          </p:nvGrpSpPr>
          <p:grpSpPr>
            <a:xfrm>
              <a:off x="5328124" y="1882737"/>
              <a:ext cx="2827019" cy="553117"/>
              <a:chOff x="8034464" y="2397801"/>
              <a:chExt cx="2827019" cy="553117"/>
            </a:xfrm>
          </p:grpSpPr>
          <p:sp>
            <p:nvSpPr>
              <p:cNvPr id="52" name="Oval 51">
                <a:extLst>
                  <a:ext uri="{FF2B5EF4-FFF2-40B4-BE49-F238E27FC236}">
                    <a16:creationId xmlns:a16="http://schemas.microsoft.com/office/drawing/2014/main" id="{9A440346-A7F8-4EF2-BE1C-0939654A62C3}"/>
                  </a:ext>
                </a:extLst>
              </p:cNvPr>
              <p:cNvSpPr/>
              <p:nvPr/>
            </p:nvSpPr>
            <p:spPr bwMode="auto">
              <a:xfrm>
                <a:off x="8034464" y="2397801"/>
                <a:ext cx="228699"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TextBox 58">
                <a:extLst>
                  <a:ext uri="{FF2B5EF4-FFF2-40B4-BE49-F238E27FC236}">
                    <a16:creationId xmlns:a16="http://schemas.microsoft.com/office/drawing/2014/main" id="{A456729B-6309-46A1-8BC6-740B7520C778}"/>
                  </a:ext>
                </a:extLst>
              </p:cNvPr>
              <p:cNvSpPr txBox="1"/>
              <p:nvPr/>
            </p:nvSpPr>
            <p:spPr>
              <a:xfrm>
                <a:off x="8263172" y="2397801"/>
                <a:ext cx="2598311" cy="553117"/>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Davinci</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endParaRPr kumimoji="0" lang="en-US" sz="1400" b="0" i="0" u="none" strike="noStrike" kern="1200" cap="none" spc="0" normalizeH="0" baseline="0" noProof="0">
                  <a:ln>
                    <a:noFill/>
                  </a:ln>
                  <a:solidFill>
                    <a:srgbClr val="FFFFFF"/>
                  </a:solidFill>
                  <a:uLnTx/>
                  <a:uFillTx/>
                  <a:latin typeface="Segoe UI"/>
                  <a:ea typeface="+mn-ea"/>
                  <a:cs typeface="+mn-cs"/>
                </a:endParaRPr>
              </a:p>
            </p:txBody>
          </p:sp>
        </p:grpSp>
        <p:grpSp>
          <p:nvGrpSpPr>
            <p:cNvPr id="15" name="Group 14">
              <a:extLst>
                <a:ext uri="{FF2B5EF4-FFF2-40B4-BE49-F238E27FC236}">
                  <a16:creationId xmlns:a16="http://schemas.microsoft.com/office/drawing/2014/main" id="{C04E822C-1478-4489-A73A-DFD4CEA1D392}"/>
                </a:ext>
              </a:extLst>
            </p:cNvPr>
            <p:cNvGrpSpPr/>
            <p:nvPr/>
          </p:nvGrpSpPr>
          <p:grpSpPr>
            <a:xfrm>
              <a:off x="2630295" y="3918151"/>
              <a:ext cx="3311981" cy="318462"/>
              <a:chOff x="3280891" y="3646885"/>
              <a:chExt cx="2540604" cy="318462"/>
            </a:xfrm>
          </p:grpSpPr>
          <p:sp>
            <p:nvSpPr>
              <p:cNvPr id="49" name="Oval 48">
                <a:extLst>
                  <a:ext uri="{FF2B5EF4-FFF2-40B4-BE49-F238E27FC236}">
                    <a16:creationId xmlns:a16="http://schemas.microsoft.com/office/drawing/2014/main" id="{16135B32-0001-4659-8516-B3EF01D65627}"/>
                  </a:ext>
                </a:extLst>
              </p:cNvPr>
              <p:cNvSpPr/>
              <p:nvPr/>
            </p:nvSpPr>
            <p:spPr bwMode="auto">
              <a:xfrm>
                <a:off x="3280891" y="3646885"/>
                <a:ext cx="179804" cy="232132"/>
              </a:xfrm>
              <a:prstGeom prst="ellipse">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0" name="TextBox 59">
                <a:extLst>
                  <a:ext uri="{FF2B5EF4-FFF2-40B4-BE49-F238E27FC236}">
                    <a16:creationId xmlns:a16="http://schemas.microsoft.com/office/drawing/2014/main" id="{33D56E14-B4BC-430D-B997-459D2993F1C3}"/>
                  </a:ext>
                </a:extLst>
              </p:cNvPr>
              <p:cNvSpPr txBox="1"/>
              <p:nvPr/>
            </p:nvSpPr>
            <p:spPr>
              <a:xfrm>
                <a:off x="3460692" y="3646885"/>
                <a:ext cx="2360803" cy="318462"/>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Babbage</a:t>
                </a:r>
              </a:p>
            </p:txBody>
          </p:sp>
        </p:grpSp>
      </p:grpSp>
      <p:sp>
        <p:nvSpPr>
          <p:cNvPr id="20" name="Title 93">
            <a:extLst>
              <a:ext uri="{FF2B5EF4-FFF2-40B4-BE49-F238E27FC236}">
                <a16:creationId xmlns:a16="http://schemas.microsoft.com/office/drawing/2014/main" id="{040D43D3-87BB-4195-83A3-7B203EAAA6FF}"/>
              </a:ext>
            </a:extLst>
          </p:cNvPr>
          <p:cNvSpPr txBox="1">
            <a:spLocks/>
          </p:cNvSpPr>
          <p:nvPr/>
        </p:nvSpPr>
        <p:spPr>
          <a:xfrm>
            <a:off x="559336" y="668747"/>
            <a:ext cx="10823733"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en-US">
                <a:solidFill>
                  <a:srgbClr val="50E6FF"/>
                </a:solidFill>
              </a:rPr>
              <a:t>Azure OpenAI Service models | Family of Models</a:t>
            </a:r>
            <a:endParaRPr lang="en-IN">
              <a:solidFill>
                <a:srgbClr val="50E6FF"/>
              </a:solidFill>
            </a:endParaRPr>
          </a:p>
        </p:txBody>
      </p:sp>
      <p:cxnSp>
        <p:nvCxnSpPr>
          <p:cNvPr id="21" name="Straight Connector 20">
            <a:extLst>
              <a:ext uri="{FF2B5EF4-FFF2-40B4-BE49-F238E27FC236}">
                <a16:creationId xmlns:a16="http://schemas.microsoft.com/office/drawing/2014/main" id="{DB3C2904-CB35-4116-A6EA-4243DCFF112B}"/>
              </a:ext>
              <a:ext uri="{C183D7F6-B498-43B3-948B-1728B52AA6E4}">
                <adec:decorative xmlns:adec="http://schemas.microsoft.com/office/drawing/2017/decorative" val="1"/>
              </a:ext>
            </a:extLst>
          </p:cNvPr>
          <p:cNvCxnSpPr/>
          <p:nvPr/>
        </p:nvCxnSpPr>
        <p:spPr>
          <a:xfrm>
            <a:off x="485688" y="796964"/>
            <a:ext cx="0" cy="345455"/>
          </a:xfrm>
          <a:prstGeom prst="line">
            <a:avLst/>
          </a:prstGeom>
          <a:ln w="57150">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5" name="Group 4" descr="A chart of Codex family of models plotted by inferencing time and capability">
            <a:extLst>
              <a:ext uri="{FF2B5EF4-FFF2-40B4-BE49-F238E27FC236}">
                <a16:creationId xmlns:a16="http://schemas.microsoft.com/office/drawing/2014/main" id="{EC4E2F10-62DC-10C1-B14A-69D6C25F3AB7}"/>
              </a:ext>
            </a:extLst>
          </p:cNvPr>
          <p:cNvGrpSpPr/>
          <p:nvPr/>
        </p:nvGrpSpPr>
        <p:grpSpPr>
          <a:xfrm>
            <a:off x="7656608" y="2282700"/>
            <a:ext cx="4349854" cy="3908361"/>
            <a:chOff x="7065406" y="2282700"/>
            <a:chExt cx="4941056" cy="3908361"/>
          </a:xfrm>
        </p:grpSpPr>
        <p:grpSp>
          <p:nvGrpSpPr>
            <p:cNvPr id="3" name="Group 2">
              <a:extLst>
                <a:ext uri="{FF2B5EF4-FFF2-40B4-BE49-F238E27FC236}">
                  <a16:creationId xmlns:a16="http://schemas.microsoft.com/office/drawing/2014/main" id="{CAFCEE34-7B79-EAC8-4013-CD75A1EFB090}"/>
                </a:ext>
              </a:extLst>
            </p:cNvPr>
            <p:cNvGrpSpPr/>
            <p:nvPr/>
          </p:nvGrpSpPr>
          <p:grpSpPr>
            <a:xfrm>
              <a:off x="7604481" y="3264473"/>
              <a:ext cx="2641551" cy="353943"/>
              <a:chOff x="4703320" y="2264383"/>
              <a:chExt cx="2641551" cy="353943"/>
            </a:xfrm>
          </p:grpSpPr>
          <p:sp>
            <p:nvSpPr>
              <p:cNvPr id="4" name="Oval 3">
                <a:extLst>
                  <a:ext uri="{FF2B5EF4-FFF2-40B4-BE49-F238E27FC236}">
                    <a16:creationId xmlns:a16="http://schemas.microsoft.com/office/drawing/2014/main" id="{98184789-3CF2-DEAA-29F1-93AE2BCE5655}"/>
                  </a:ext>
                </a:extLst>
              </p:cNvPr>
              <p:cNvSpPr/>
              <p:nvPr/>
            </p:nvSpPr>
            <p:spPr bwMode="auto">
              <a:xfrm>
                <a:off x="4703320" y="2309900"/>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6" name="TextBox 5">
                <a:extLst>
                  <a:ext uri="{FF2B5EF4-FFF2-40B4-BE49-F238E27FC236}">
                    <a16:creationId xmlns:a16="http://schemas.microsoft.com/office/drawing/2014/main" id="{D7365FAE-0D2E-69E8-D6DB-D526AD1B1CAD}"/>
                  </a:ext>
                </a:extLst>
              </p:cNvPr>
              <p:cNvSpPr txBox="1"/>
              <p:nvPr/>
            </p:nvSpPr>
            <p:spPr>
              <a:xfrm>
                <a:off x="4932018" y="2264383"/>
                <a:ext cx="2412853"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Cushman-codex</a:t>
                </a:r>
              </a:p>
            </p:txBody>
          </p:sp>
        </p:grpSp>
        <p:grpSp>
          <p:nvGrpSpPr>
            <p:cNvPr id="7" name="Group 6">
              <a:extLst>
                <a:ext uri="{FF2B5EF4-FFF2-40B4-BE49-F238E27FC236}">
                  <a16:creationId xmlns:a16="http://schemas.microsoft.com/office/drawing/2014/main" id="{C6C961BF-08A3-F80F-13D8-B65919BDB8E9}"/>
                </a:ext>
              </a:extLst>
            </p:cNvPr>
            <p:cNvGrpSpPr/>
            <p:nvPr/>
          </p:nvGrpSpPr>
          <p:grpSpPr>
            <a:xfrm>
              <a:off x="9364899" y="2282700"/>
              <a:ext cx="2641563" cy="353943"/>
              <a:chOff x="8034464" y="2352654"/>
              <a:chExt cx="2641563" cy="353943"/>
            </a:xfrm>
          </p:grpSpPr>
          <p:sp>
            <p:nvSpPr>
              <p:cNvPr id="8" name="Oval 7">
                <a:extLst>
                  <a:ext uri="{FF2B5EF4-FFF2-40B4-BE49-F238E27FC236}">
                    <a16:creationId xmlns:a16="http://schemas.microsoft.com/office/drawing/2014/main" id="{4F183166-403D-641C-CF46-72119D8E10A2}"/>
                  </a:ext>
                </a:extLst>
              </p:cNvPr>
              <p:cNvSpPr/>
              <p:nvPr/>
            </p:nvSpPr>
            <p:spPr bwMode="auto">
              <a:xfrm>
                <a:off x="8034464" y="2397801"/>
                <a:ext cx="228699" cy="232132"/>
              </a:xfrm>
              <a:prstGeom prst="ellipse">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80FEB7A1-E08F-FA25-C90A-9C4C1F521400}"/>
                  </a:ext>
                </a:extLst>
              </p:cNvPr>
              <p:cNvSpPr txBox="1"/>
              <p:nvPr/>
            </p:nvSpPr>
            <p:spPr>
              <a:xfrm>
                <a:off x="8263172" y="2352654"/>
                <a:ext cx="2412855" cy="353943"/>
              </a:xfrm>
              <a:prstGeom prst="rect">
                <a:avLst/>
              </a:prstGeom>
              <a:noFill/>
            </p:spPr>
            <p:txBody>
              <a:bodyPr wrap="square" tIns="0" r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Davinci-codex</a:t>
                </a:r>
              </a:p>
            </p:txBody>
          </p:sp>
        </p:grpSp>
        <p:cxnSp>
          <p:nvCxnSpPr>
            <p:cNvPr id="10" name="Straight Arrow Connector 9">
              <a:extLst>
                <a:ext uri="{FF2B5EF4-FFF2-40B4-BE49-F238E27FC236}">
                  <a16:creationId xmlns:a16="http://schemas.microsoft.com/office/drawing/2014/main" id="{F13C8092-B95A-A0C3-4B53-C537105F4188}"/>
                </a:ext>
              </a:extLst>
            </p:cNvPr>
            <p:cNvCxnSpPr>
              <a:cxnSpLocks/>
            </p:cNvCxnSpPr>
            <p:nvPr/>
          </p:nvCxnSpPr>
          <p:spPr>
            <a:xfrm flipV="1">
              <a:off x="7065406" y="5834974"/>
              <a:ext cx="4524039" cy="7001"/>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30D92E3-8F72-B235-8993-883054D291AE}"/>
                </a:ext>
              </a:extLst>
            </p:cNvPr>
            <p:cNvSpPr txBox="1"/>
            <p:nvPr/>
          </p:nvSpPr>
          <p:spPr>
            <a:xfrm>
              <a:off x="8170560" y="5944840"/>
              <a:ext cx="2154936" cy="246221"/>
            </a:xfrm>
            <a:prstGeom prst="rect">
              <a:avLst/>
            </a:prstGeom>
            <a:noFill/>
          </p:spPr>
          <p:txBody>
            <a:bodyPr wrap="square" lIns="0" tIns="0" rIns="0" bIns="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Capability</a:t>
              </a:r>
            </a:p>
          </p:txBody>
        </p:sp>
        <p:cxnSp>
          <p:nvCxnSpPr>
            <p:cNvPr id="14" name="Straight Arrow Connector 13">
              <a:extLst>
                <a:ext uri="{FF2B5EF4-FFF2-40B4-BE49-F238E27FC236}">
                  <a16:creationId xmlns:a16="http://schemas.microsoft.com/office/drawing/2014/main" id="{7DAD50A6-1D41-B4F9-2EF9-9C0DB8F364D5}"/>
                </a:ext>
              </a:extLst>
            </p:cNvPr>
            <p:cNvCxnSpPr>
              <a:cxnSpLocks/>
            </p:cNvCxnSpPr>
            <p:nvPr/>
          </p:nvCxnSpPr>
          <p:spPr>
            <a:xfrm flipV="1">
              <a:off x="7065406" y="2327847"/>
              <a:ext cx="0" cy="3514129"/>
            </a:xfrm>
            <a:prstGeom prst="straightConnector1">
              <a:avLst/>
            </a:prstGeom>
            <a:ln w="19050">
              <a:solidFill>
                <a:srgbClr val="737373"/>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7" name="Rectangle 16">
            <a:extLst>
              <a:ext uri="{FF2B5EF4-FFF2-40B4-BE49-F238E27FC236}">
                <a16:creationId xmlns:a16="http://schemas.microsoft.com/office/drawing/2014/main" id="{F3FE1F58-8E6D-C0C9-E0C8-D5BBB718CDC0}"/>
              </a:ext>
            </a:extLst>
          </p:cNvPr>
          <p:cNvSpPr/>
          <p:nvPr/>
        </p:nvSpPr>
        <p:spPr bwMode="auto">
          <a:xfrm>
            <a:off x="8775791" y="1648172"/>
            <a:ext cx="2011680" cy="365760"/>
          </a:xfrm>
          <a:prstGeom prst="rect">
            <a:avLst/>
          </a:prstGeom>
          <a:solidFill>
            <a:srgbClr val="7852A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8" name="Rectangle 17">
            <a:extLst>
              <a:ext uri="{FF2B5EF4-FFF2-40B4-BE49-F238E27FC236}">
                <a16:creationId xmlns:a16="http://schemas.microsoft.com/office/drawing/2014/main" id="{F15DDA5D-E4BB-6BD8-CF4B-6531D08839E3}"/>
              </a:ext>
            </a:extLst>
          </p:cNvPr>
          <p:cNvSpPr/>
          <p:nvPr/>
        </p:nvSpPr>
        <p:spPr bwMode="auto">
          <a:xfrm>
            <a:off x="2740284" y="1660017"/>
            <a:ext cx="2011680" cy="3657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23" name="TextBox 22">
            <a:extLst>
              <a:ext uri="{FF2B5EF4-FFF2-40B4-BE49-F238E27FC236}">
                <a16:creationId xmlns:a16="http://schemas.microsoft.com/office/drawing/2014/main" id="{D377B17A-CE54-DACF-727B-343AA32A0CDC}"/>
              </a:ext>
            </a:extLst>
          </p:cNvPr>
          <p:cNvSpPr txBox="1"/>
          <p:nvPr/>
        </p:nvSpPr>
        <p:spPr>
          <a:xfrm>
            <a:off x="1033277" y="5156945"/>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2048 Tokens</a:t>
            </a:r>
          </a:p>
        </p:txBody>
      </p:sp>
      <p:sp>
        <p:nvSpPr>
          <p:cNvPr id="26" name="TextBox 25">
            <a:extLst>
              <a:ext uri="{FF2B5EF4-FFF2-40B4-BE49-F238E27FC236}">
                <a16:creationId xmlns:a16="http://schemas.microsoft.com/office/drawing/2014/main" id="{A6A4E428-C835-D125-E4F9-8F925EA8A6BC}"/>
              </a:ext>
            </a:extLst>
          </p:cNvPr>
          <p:cNvSpPr txBox="1"/>
          <p:nvPr/>
        </p:nvSpPr>
        <p:spPr>
          <a:xfrm>
            <a:off x="1038771" y="5370839"/>
            <a:ext cx="2568367"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Simple classification</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Parsing and formatting text</a:t>
            </a:r>
          </a:p>
        </p:txBody>
      </p:sp>
      <p:sp>
        <p:nvSpPr>
          <p:cNvPr id="28" name="TextBox 27">
            <a:extLst>
              <a:ext uri="{FF2B5EF4-FFF2-40B4-BE49-F238E27FC236}">
                <a16:creationId xmlns:a16="http://schemas.microsoft.com/office/drawing/2014/main" id="{1EA8E3D1-FCB1-3228-C593-37270C6BF0AE}"/>
              </a:ext>
            </a:extLst>
          </p:cNvPr>
          <p:cNvSpPr txBox="1"/>
          <p:nvPr/>
        </p:nvSpPr>
        <p:spPr>
          <a:xfrm>
            <a:off x="2377142" y="4402406"/>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2048 Tokens</a:t>
            </a:r>
          </a:p>
        </p:txBody>
      </p:sp>
      <p:sp>
        <p:nvSpPr>
          <p:cNvPr id="29" name="TextBox 28">
            <a:extLst>
              <a:ext uri="{FF2B5EF4-FFF2-40B4-BE49-F238E27FC236}">
                <a16:creationId xmlns:a16="http://schemas.microsoft.com/office/drawing/2014/main" id="{D6507B9C-5A3B-5789-4232-43881A196218}"/>
              </a:ext>
            </a:extLst>
          </p:cNvPr>
          <p:cNvSpPr txBox="1"/>
          <p:nvPr/>
        </p:nvSpPr>
        <p:spPr>
          <a:xfrm>
            <a:off x="2382635" y="4616300"/>
            <a:ext cx="3072083"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Semantic search ranking </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Moderately complex classification</a:t>
            </a:r>
          </a:p>
        </p:txBody>
      </p:sp>
      <p:sp>
        <p:nvSpPr>
          <p:cNvPr id="31" name="TextBox 30">
            <a:extLst>
              <a:ext uri="{FF2B5EF4-FFF2-40B4-BE49-F238E27FC236}">
                <a16:creationId xmlns:a16="http://schemas.microsoft.com/office/drawing/2014/main" id="{BE5E6F9B-645E-E892-5F2B-786A55A2861A}"/>
              </a:ext>
            </a:extLst>
          </p:cNvPr>
          <p:cNvSpPr txBox="1"/>
          <p:nvPr/>
        </p:nvSpPr>
        <p:spPr>
          <a:xfrm>
            <a:off x="3714914" y="3536103"/>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2048 Tokens</a:t>
            </a:r>
          </a:p>
        </p:txBody>
      </p:sp>
      <p:sp>
        <p:nvSpPr>
          <p:cNvPr id="32" name="TextBox 31">
            <a:extLst>
              <a:ext uri="{FF2B5EF4-FFF2-40B4-BE49-F238E27FC236}">
                <a16:creationId xmlns:a16="http://schemas.microsoft.com/office/drawing/2014/main" id="{EA98B6D1-5152-4B03-0C7C-A7B91CFF0C29}"/>
              </a:ext>
            </a:extLst>
          </p:cNvPr>
          <p:cNvSpPr txBox="1"/>
          <p:nvPr/>
        </p:nvSpPr>
        <p:spPr>
          <a:xfrm>
            <a:off x="3720407" y="3749997"/>
            <a:ext cx="3072083" cy="477054"/>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Answering questions</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Complex, nuanced classification </a:t>
            </a:r>
          </a:p>
        </p:txBody>
      </p:sp>
      <p:sp>
        <p:nvSpPr>
          <p:cNvPr id="34" name="TextBox 33">
            <a:extLst>
              <a:ext uri="{FF2B5EF4-FFF2-40B4-BE49-F238E27FC236}">
                <a16:creationId xmlns:a16="http://schemas.microsoft.com/office/drawing/2014/main" id="{EF81C594-9CAA-5E7F-DF53-7F68D4BC8394}"/>
              </a:ext>
            </a:extLst>
          </p:cNvPr>
          <p:cNvSpPr txBox="1"/>
          <p:nvPr/>
        </p:nvSpPr>
        <p:spPr>
          <a:xfrm>
            <a:off x="5072406" y="2512202"/>
            <a:ext cx="2568367" cy="261610"/>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4000 Tokens</a:t>
            </a:r>
          </a:p>
        </p:txBody>
      </p:sp>
      <p:sp>
        <p:nvSpPr>
          <p:cNvPr id="35" name="TextBox 34">
            <a:extLst>
              <a:ext uri="{FF2B5EF4-FFF2-40B4-BE49-F238E27FC236}">
                <a16:creationId xmlns:a16="http://schemas.microsoft.com/office/drawing/2014/main" id="{7C8D5084-95EE-4446-9E7C-859553E23CD1}"/>
              </a:ext>
            </a:extLst>
          </p:cNvPr>
          <p:cNvSpPr txBox="1"/>
          <p:nvPr/>
        </p:nvSpPr>
        <p:spPr>
          <a:xfrm>
            <a:off x="5077899" y="2726096"/>
            <a:ext cx="3072083" cy="692497"/>
          </a:xfrm>
          <a:prstGeom prst="rect">
            <a:avLst/>
          </a:prstGeom>
          <a:noFill/>
        </p:spPr>
        <p:txBody>
          <a:bodyPr wrap="square" tIns="0" rIns="0">
            <a:spAutoFit/>
          </a:bodyPr>
          <a:lstStyle/>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uLnTx/>
                <a:uFillTx/>
                <a:latin typeface="Segoe UI"/>
                <a:ea typeface="+mn-ea"/>
                <a:cs typeface="+mn-cs"/>
              </a:rPr>
              <a:t>Summarizing for</a:t>
            </a:r>
            <a:br>
              <a:rPr kumimoji="0" lang="en-US" sz="1400" b="0" i="0" u="none" strike="noStrike" kern="1200" cap="none" spc="0" normalizeH="0" baseline="0" noProof="0">
                <a:ln>
                  <a:noFill/>
                </a:ln>
                <a:solidFill>
                  <a:srgbClr val="FFFFFF"/>
                </a:solidFill>
                <a:uLnTx/>
                <a:uFillTx/>
                <a:latin typeface="Segoe UI"/>
                <a:ea typeface="+mn-ea"/>
                <a:cs typeface="+mn-cs"/>
              </a:rPr>
            </a:br>
            <a:r>
              <a:rPr kumimoji="0" lang="en-US" sz="1400" b="0" i="0" u="none" strike="noStrike" kern="1200" cap="none" spc="0" normalizeH="0" baseline="0" noProof="0">
                <a:ln>
                  <a:noFill/>
                </a:ln>
                <a:solidFill>
                  <a:srgbClr val="FFFFFF"/>
                </a:solidFill>
                <a:uLnTx/>
                <a:uFillTx/>
                <a:latin typeface="Segoe UI"/>
                <a:ea typeface="+mn-ea"/>
                <a:cs typeface="+mn-cs"/>
              </a:rPr>
              <a:t>specific audience</a:t>
            </a:r>
          </a:p>
          <a:p>
            <a:pPr marL="171450" marR="0" lvl="0" indent="-171450" algn="l" defTabSz="914400" rtl="0" eaLnBrk="1" fontAlgn="auto" latinLnBrk="0" hangingPunct="1">
              <a:lnSpc>
                <a:spcPct val="100000"/>
              </a:lnSpc>
              <a:spcBef>
                <a:spcPts val="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uLnTx/>
                <a:uFillTx/>
                <a:latin typeface="Segoe UI"/>
                <a:ea typeface="+mn-ea"/>
                <a:cs typeface="+mn-cs"/>
              </a:rPr>
              <a:t>Generating creative content</a:t>
            </a:r>
          </a:p>
        </p:txBody>
      </p:sp>
    </p:spTree>
    <p:extLst>
      <p:ext uri="{BB962C8B-B14F-4D97-AF65-F5344CB8AC3E}">
        <p14:creationId xmlns:p14="http://schemas.microsoft.com/office/powerpoint/2010/main" val="2104076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5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P spid="26" grpId="0"/>
      <p:bldP spid="28" grpId="0"/>
      <p:bldP spid="29" grpId="0"/>
      <p:bldP spid="31" grpId="0"/>
      <p:bldP spid="32" grpId="0"/>
      <p:bldP spid="34"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3">
            <a:extLst>
              <a:ext uri="{FF2B5EF4-FFF2-40B4-BE49-F238E27FC236}">
                <a16:creationId xmlns:a16="http://schemas.microsoft.com/office/drawing/2014/main" id="{5AA169DC-0B59-AE83-52F8-D7494328C2BF}"/>
              </a:ext>
            </a:extLst>
          </p:cNvPr>
          <p:cNvSpPr txBox="1">
            <a:spLocks/>
          </p:cNvSpPr>
          <p:nvPr/>
        </p:nvSpPr>
        <p:spPr>
          <a:xfrm>
            <a:off x="506971" y="56220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a:solidFill>
                  <a:srgbClr val="50E6FF"/>
                </a:solidFill>
              </a:rPr>
              <a:t>Regional Availability – Embeddings Models</a:t>
            </a:r>
          </a:p>
        </p:txBody>
      </p:sp>
      <p:graphicFrame>
        <p:nvGraphicFramePr>
          <p:cNvPr id="2" name="Table 1">
            <a:extLst>
              <a:ext uri="{FF2B5EF4-FFF2-40B4-BE49-F238E27FC236}">
                <a16:creationId xmlns:a16="http://schemas.microsoft.com/office/drawing/2014/main" id="{5D71803E-328F-2B40-9147-46D301677980}"/>
              </a:ext>
            </a:extLst>
          </p:cNvPr>
          <p:cNvGraphicFramePr>
            <a:graphicFrameLocks noGrp="1"/>
          </p:cNvGraphicFramePr>
          <p:nvPr>
            <p:extLst>
              <p:ext uri="{D42A27DB-BD31-4B8C-83A1-F6EECF244321}">
                <p14:modId xmlns:p14="http://schemas.microsoft.com/office/powerpoint/2010/main" val="1068863454"/>
              </p:ext>
            </p:extLst>
          </p:nvPr>
        </p:nvGraphicFramePr>
        <p:xfrm>
          <a:off x="506971" y="1565758"/>
          <a:ext cx="11063282" cy="4901184"/>
        </p:xfrm>
        <a:graphic>
          <a:graphicData uri="http://schemas.openxmlformats.org/drawingml/2006/table">
            <a:tbl>
              <a:tblPr firstRow="1">
                <a:tableStyleId>{073A0DAA-6AF3-43AB-8588-CEC1D06C72B9}</a:tableStyleId>
              </a:tblPr>
              <a:tblGrid>
                <a:gridCol w="3522326">
                  <a:extLst>
                    <a:ext uri="{9D8B030D-6E8A-4147-A177-3AD203B41FA5}">
                      <a16:colId xmlns:a16="http://schemas.microsoft.com/office/drawing/2014/main" val="82304459"/>
                    </a:ext>
                  </a:extLst>
                </a:gridCol>
                <a:gridCol w="2799550">
                  <a:extLst>
                    <a:ext uri="{9D8B030D-6E8A-4147-A177-3AD203B41FA5}">
                      <a16:colId xmlns:a16="http://schemas.microsoft.com/office/drawing/2014/main" val="1634529330"/>
                    </a:ext>
                  </a:extLst>
                </a:gridCol>
                <a:gridCol w="1300995">
                  <a:extLst>
                    <a:ext uri="{9D8B030D-6E8A-4147-A177-3AD203B41FA5}">
                      <a16:colId xmlns:a16="http://schemas.microsoft.com/office/drawing/2014/main" val="4195154280"/>
                    </a:ext>
                  </a:extLst>
                </a:gridCol>
                <a:gridCol w="1982458">
                  <a:extLst>
                    <a:ext uri="{9D8B030D-6E8A-4147-A177-3AD203B41FA5}">
                      <a16:colId xmlns:a16="http://schemas.microsoft.com/office/drawing/2014/main" val="2360688648"/>
                    </a:ext>
                  </a:extLst>
                </a:gridCol>
                <a:gridCol w="1457953">
                  <a:extLst>
                    <a:ext uri="{9D8B030D-6E8A-4147-A177-3AD203B41FA5}">
                      <a16:colId xmlns:a16="http://schemas.microsoft.com/office/drawing/2014/main" val="1635935427"/>
                    </a:ext>
                  </a:extLst>
                </a:gridCol>
              </a:tblGrid>
              <a:tr h="368260">
                <a:tc>
                  <a:txBody>
                    <a:bodyPr/>
                    <a:lstStyle/>
                    <a:p>
                      <a:pPr algn="ctr" fontAlgn="t"/>
                      <a:r>
                        <a:rPr lang="en-US" sz="2000" b="0" u="none" strike="noStrike">
                          <a:effectLst/>
                        </a:rPr>
                        <a:t>Model</a:t>
                      </a:r>
                      <a:endParaRPr lang="en-US" sz="2000" b="0" i="0" u="none" strike="noStrike">
                        <a:solidFill>
                          <a:srgbClr val="171717"/>
                        </a:solidFill>
                        <a:effectLst/>
                        <a:latin typeface="Segoe UI" panose="020B0502040204020203" pitchFamily="34" charset="0"/>
                      </a:endParaRPr>
                    </a:p>
                  </a:txBody>
                  <a:tcPr marL="18288" marR="18288" marT="18288" marB="91440">
                    <a:solidFill>
                      <a:schemeClr val="bg1">
                        <a:lumMod val="65000"/>
                        <a:lumOff val="35000"/>
                      </a:schemeClr>
                    </a:solidFill>
                  </a:tcPr>
                </a:tc>
                <a:tc>
                  <a:txBody>
                    <a:bodyPr/>
                    <a:lstStyle/>
                    <a:p>
                      <a:pPr algn="ctr" fontAlgn="b"/>
                      <a:r>
                        <a:rPr lang="en-US" sz="2000" b="0" u="none" strike="noStrike" kern="1200">
                          <a:solidFill>
                            <a:schemeClr val="lt1"/>
                          </a:solidFill>
                          <a:effectLst/>
                          <a:latin typeface="+mn-lt"/>
                          <a:ea typeface="+mn-ea"/>
                          <a:cs typeface="+mn-cs"/>
                        </a:rPr>
                        <a:t>Supports Embeddings</a:t>
                      </a:r>
                    </a:p>
                  </a:txBody>
                  <a:tcPr marL="18288" marR="18288" marT="18288" marB="91440" anchor="b">
                    <a:solidFill>
                      <a:schemeClr val="bg1">
                        <a:lumMod val="65000"/>
                        <a:lumOff val="35000"/>
                      </a:schemeClr>
                    </a:solidFill>
                  </a:tcPr>
                </a:tc>
                <a:tc>
                  <a:txBody>
                    <a:bodyPr/>
                    <a:lstStyle/>
                    <a:p>
                      <a:pPr algn="ctr" fontAlgn="t"/>
                      <a:r>
                        <a:rPr lang="en-US" sz="2000" b="0" u="none" strike="noStrike" kern="1200">
                          <a:solidFill>
                            <a:schemeClr val="lt1"/>
                          </a:solidFill>
                          <a:effectLst/>
                          <a:latin typeface="+mn-lt"/>
                          <a:ea typeface="+mn-ea"/>
                          <a:cs typeface="+mn-cs"/>
                        </a:rPr>
                        <a:t>East US</a:t>
                      </a:r>
                    </a:p>
                  </a:txBody>
                  <a:tcPr marL="18288" marR="18288" marT="18288" marB="91440">
                    <a:solidFill>
                      <a:schemeClr val="bg1">
                        <a:lumMod val="65000"/>
                        <a:lumOff val="35000"/>
                      </a:schemeClr>
                    </a:solidFill>
                  </a:tcPr>
                </a:tc>
                <a:tc>
                  <a:txBody>
                    <a:bodyPr/>
                    <a:lstStyle/>
                    <a:p>
                      <a:pPr algn="ctr" fontAlgn="t"/>
                      <a:r>
                        <a:rPr lang="en-US" sz="2000" b="0" u="none" strike="noStrike" kern="1200">
                          <a:solidFill>
                            <a:schemeClr val="lt1"/>
                          </a:solidFill>
                          <a:effectLst/>
                          <a:latin typeface="+mn-lt"/>
                          <a:ea typeface="+mn-ea"/>
                          <a:cs typeface="+mn-cs"/>
                        </a:rPr>
                        <a:t>South Central US</a:t>
                      </a:r>
                    </a:p>
                  </a:txBody>
                  <a:tcPr marL="18288" marR="18288" marT="18288" marB="91440">
                    <a:solidFill>
                      <a:schemeClr val="bg1">
                        <a:lumMod val="65000"/>
                        <a:lumOff val="35000"/>
                      </a:schemeClr>
                    </a:solidFill>
                  </a:tcPr>
                </a:tc>
                <a:tc>
                  <a:txBody>
                    <a:bodyPr/>
                    <a:lstStyle/>
                    <a:p>
                      <a:pPr algn="ctr" fontAlgn="t"/>
                      <a:r>
                        <a:rPr lang="en-US" sz="2000" b="0" u="none" strike="noStrike" kern="1200">
                          <a:solidFill>
                            <a:schemeClr val="lt1"/>
                          </a:solidFill>
                          <a:effectLst/>
                          <a:latin typeface="+mn-lt"/>
                          <a:ea typeface="+mn-ea"/>
                          <a:cs typeface="+mn-cs"/>
                        </a:rPr>
                        <a:t>West Europe</a:t>
                      </a:r>
                    </a:p>
                  </a:txBody>
                  <a:tcPr marL="18288" marR="18288" marT="18288" marB="91440">
                    <a:solidFill>
                      <a:schemeClr val="bg1">
                        <a:lumMod val="65000"/>
                        <a:lumOff val="35000"/>
                      </a:schemeClr>
                    </a:solidFill>
                  </a:tcPr>
                </a:tc>
                <a:extLst>
                  <a:ext uri="{0D108BD9-81ED-4DB2-BD59-A6C34878D82A}">
                    <a16:rowId xmlns:a16="http://schemas.microsoft.com/office/drawing/2014/main" val="428217442"/>
                  </a:ext>
                </a:extLst>
              </a:tr>
              <a:tr h="249117">
                <a:tc>
                  <a:txBody>
                    <a:bodyPr/>
                    <a:lstStyle/>
                    <a:p>
                      <a:pPr algn="l" fontAlgn="t"/>
                      <a:r>
                        <a:rPr lang="en-US" sz="1200" u="none" strike="noStrike">
                          <a:solidFill>
                            <a:schemeClr val="tx1"/>
                          </a:solidFill>
                          <a:effectLst/>
                        </a:rPr>
                        <a:t>text-similarity-ada-001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4020136764"/>
                  </a:ext>
                </a:extLst>
              </a:tr>
              <a:tr h="249117">
                <a:tc>
                  <a:txBody>
                    <a:bodyPr/>
                    <a:lstStyle/>
                    <a:p>
                      <a:pPr algn="l" fontAlgn="t"/>
                      <a:r>
                        <a:rPr lang="en-US" sz="1200" u="none" strike="noStrike">
                          <a:solidFill>
                            <a:schemeClr val="tx1"/>
                          </a:solidFill>
                          <a:effectLst/>
                        </a:rPr>
                        <a:t>text-similarity-babbage-001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3145455735"/>
                  </a:ext>
                </a:extLst>
              </a:tr>
              <a:tr h="249117">
                <a:tc>
                  <a:txBody>
                    <a:bodyPr/>
                    <a:lstStyle/>
                    <a:p>
                      <a:pPr algn="l" fontAlgn="t"/>
                      <a:r>
                        <a:rPr lang="en-US" sz="1200" u="none" strike="noStrike">
                          <a:solidFill>
                            <a:schemeClr val="tx1"/>
                          </a:solidFill>
                          <a:effectLst/>
                        </a:rPr>
                        <a:t>text-similarity-curie-001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522695712"/>
                  </a:ext>
                </a:extLst>
              </a:tr>
              <a:tr h="249117">
                <a:tc>
                  <a:txBody>
                    <a:bodyPr/>
                    <a:lstStyle/>
                    <a:p>
                      <a:pPr algn="l" fontAlgn="t"/>
                      <a:r>
                        <a:rPr lang="en-US" sz="1200" u="none" strike="noStrike">
                          <a:solidFill>
                            <a:schemeClr val="tx1"/>
                          </a:solidFill>
                          <a:effectLst/>
                        </a:rPr>
                        <a:t>text-similarity-davinci-001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365932204"/>
                  </a:ext>
                </a:extLst>
              </a:tr>
              <a:tr h="249117">
                <a:tc>
                  <a:txBody>
                    <a:bodyPr/>
                    <a:lstStyle/>
                    <a:p>
                      <a:pPr algn="l" fontAlgn="t"/>
                      <a:r>
                        <a:rPr lang="en-US" sz="1200" u="none" strike="noStrike">
                          <a:solidFill>
                            <a:schemeClr val="tx1"/>
                          </a:solidFill>
                          <a:effectLst/>
                        </a:rPr>
                        <a:t>text-search-ada-doc-001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987062199"/>
                  </a:ext>
                </a:extLst>
              </a:tr>
              <a:tr h="249117">
                <a:tc>
                  <a:txBody>
                    <a:bodyPr/>
                    <a:lstStyle/>
                    <a:p>
                      <a:pPr algn="l" fontAlgn="t"/>
                      <a:r>
                        <a:rPr lang="en-US" sz="1200" u="none" strike="noStrike">
                          <a:solidFill>
                            <a:schemeClr val="tx1"/>
                          </a:solidFill>
                          <a:effectLst/>
                        </a:rPr>
                        <a:t>text-search-ada-query-001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21504468"/>
                  </a:ext>
                </a:extLst>
              </a:tr>
              <a:tr h="249117">
                <a:tc>
                  <a:txBody>
                    <a:bodyPr/>
                    <a:lstStyle/>
                    <a:p>
                      <a:pPr algn="l" fontAlgn="t"/>
                      <a:r>
                        <a:rPr lang="en-US" sz="1200" u="none" strike="noStrike">
                          <a:solidFill>
                            <a:schemeClr val="tx1"/>
                          </a:solidFill>
                          <a:effectLst/>
                        </a:rPr>
                        <a:t>text-search-babbage-doc-001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281680134"/>
                  </a:ext>
                </a:extLst>
              </a:tr>
              <a:tr h="249117">
                <a:tc>
                  <a:txBody>
                    <a:bodyPr/>
                    <a:lstStyle/>
                    <a:p>
                      <a:pPr algn="l" fontAlgn="t"/>
                      <a:r>
                        <a:rPr lang="en-US" sz="1200" u="none" strike="noStrike">
                          <a:solidFill>
                            <a:schemeClr val="tx1"/>
                          </a:solidFill>
                          <a:effectLst/>
                        </a:rPr>
                        <a:t>text-search-babbage-query-001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359644818"/>
                  </a:ext>
                </a:extLst>
              </a:tr>
              <a:tr h="249117">
                <a:tc>
                  <a:txBody>
                    <a:bodyPr/>
                    <a:lstStyle/>
                    <a:p>
                      <a:pPr algn="l" fontAlgn="t"/>
                      <a:r>
                        <a:rPr lang="en-US" sz="1200" u="none" strike="noStrike">
                          <a:solidFill>
                            <a:schemeClr val="tx1"/>
                          </a:solidFill>
                          <a:effectLst/>
                        </a:rPr>
                        <a:t>text-search-curie-doc-001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492271341"/>
                  </a:ext>
                </a:extLst>
              </a:tr>
              <a:tr h="249117">
                <a:tc>
                  <a:txBody>
                    <a:bodyPr/>
                    <a:lstStyle/>
                    <a:p>
                      <a:pPr algn="l" fontAlgn="t"/>
                      <a:r>
                        <a:rPr lang="en-US" sz="1200" u="none" strike="noStrike">
                          <a:solidFill>
                            <a:schemeClr val="tx1"/>
                          </a:solidFill>
                          <a:effectLst/>
                        </a:rPr>
                        <a:t>text-search-curie-query-001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430187175"/>
                  </a:ext>
                </a:extLst>
              </a:tr>
              <a:tr h="249117">
                <a:tc>
                  <a:txBody>
                    <a:bodyPr/>
                    <a:lstStyle/>
                    <a:p>
                      <a:pPr algn="l" fontAlgn="t"/>
                      <a:r>
                        <a:rPr lang="en-US" sz="1200" u="none" strike="noStrike">
                          <a:solidFill>
                            <a:schemeClr val="tx1"/>
                          </a:solidFill>
                          <a:effectLst/>
                        </a:rPr>
                        <a:t>text-search-davinci-doc-001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3656461622"/>
                  </a:ext>
                </a:extLst>
              </a:tr>
              <a:tr h="249117">
                <a:tc>
                  <a:txBody>
                    <a:bodyPr/>
                    <a:lstStyle/>
                    <a:p>
                      <a:pPr algn="l" fontAlgn="t"/>
                      <a:r>
                        <a:rPr lang="en-US" sz="1200" u="none" strike="noStrike">
                          <a:solidFill>
                            <a:schemeClr val="tx1"/>
                          </a:solidFill>
                          <a:effectLst/>
                        </a:rPr>
                        <a:t>text-search-davinci-query-001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2152005731"/>
                  </a:ext>
                </a:extLst>
              </a:tr>
              <a:tr h="249117">
                <a:tc>
                  <a:txBody>
                    <a:bodyPr/>
                    <a:lstStyle/>
                    <a:p>
                      <a:pPr algn="l" fontAlgn="t"/>
                      <a:r>
                        <a:rPr lang="en-US" sz="1200" u="none" strike="noStrike">
                          <a:solidFill>
                            <a:schemeClr val="tx1"/>
                          </a:solidFill>
                          <a:effectLst/>
                        </a:rPr>
                        <a:t>code-search-ada-code-001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2567756839"/>
                  </a:ext>
                </a:extLst>
              </a:tr>
              <a:tr h="249117">
                <a:tc>
                  <a:txBody>
                    <a:bodyPr/>
                    <a:lstStyle/>
                    <a:p>
                      <a:pPr algn="l" fontAlgn="t"/>
                      <a:r>
                        <a:rPr lang="en-US" sz="1200" u="none" strike="noStrike">
                          <a:solidFill>
                            <a:schemeClr val="tx1"/>
                          </a:solidFill>
                          <a:effectLst/>
                        </a:rPr>
                        <a:t>code-search-ada-text-001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860242459"/>
                  </a:ext>
                </a:extLst>
              </a:tr>
              <a:tr h="249117">
                <a:tc>
                  <a:txBody>
                    <a:bodyPr/>
                    <a:lstStyle/>
                    <a:p>
                      <a:pPr algn="l" fontAlgn="t"/>
                      <a:r>
                        <a:rPr lang="en-US" sz="1200" u="none" strike="noStrike">
                          <a:solidFill>
                            <a:schemeClr val="tx1"/>
                          </a:solidFill>
                          <a:effectLst/>
                        </a:rPr>
                        <a:t>code-search-babbage-code-001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897900927"/>
                  </a:ext>
                </a:extLst>
              </a:tr>
              <a:tr h="249117">
                <a:tc>
                  <a:txBody>
                    <a:bodyPr/>
                    <a:lstStyle/>
                    <a:p>
                      <a:pPr algn="l" fontAlgn="t"/>
                      <a:r>
                        <a:rPr lang="en-US" sz="1200" u="none" strike="noStrike">
                          <a:solidFill>
                            <a:schemeClr val="tx1"/>
                          </a:solidFill>
                          <a:effectLst/>
                        </a:rPr>
                        <a:t>code-search-babbage-text-001</a:t>
                      </a:r>
                      <a:endParaRPr lang="en-US" sz="1200" b="0" i="0" u="none" strike="noStrike">
                        <a:solidFill>
                          <a:schemeClr val="tx1"/>
                        </a:solidFill>
                        <a:effectLst/>
                        <a:latin typeface="Segoe UI"/>
                      </a:endParaRPr>
                    </a:p>
                  </a:txBody>
                  <a:tcPr marR="18288" marT="18288" marB="18288">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tc>
                  <a:txBody>
                    <a:bodyPr/>
                    <a:lstStyle/>
                    <a:p>
                      <a:pPr algn="ctr" fontAlgn="ctr"/>
                      <a:r>
                        <a:rPr lang="en-US" sz="1600" u="none" strike="noStrike">
                          <a:solidFill>
                            <a:schemeClr val="tx1"/>
                          </a:solidFill>
                          <a:effectLst/>
                        </a:rPr>
                        <a:t>X</a:t>
                      </a:r>
                      <a:endParaRPr lang="en-US" sz="1600" b="0" i="0" u="none" strike="noStrike">
                        <a:solidFill>
                          <a:schemeClr val="tx1"/>
                        </a:solidFill>
                        <a:effectLst/>
                        <a:latin typeface="Segoe UI"/>
                      </a:endParaRPr>
                    </a:p>
                  </a:txBody>
                  <a:tcPr marL="18288" marR="18288" marT="18288" marB="18288" anchor="ctr">
                    <a:solidFill>
                      <a:schemeClr val="bg1">
                        <a:lumMod val="85000"/>
                        <a:lumOff val="15000"/>
                      </a:schemeClr>
                    </a:solidFill>
                  </a:tcPr>
                </a:tc>
                <a:extLst>
                  <a:ext uri="{0D108BD9-81ED-4DB2-BD59-A6C34878D82A}">
                    <a16:rowId xmlns:a16="http://schemas.microsoft.com/office/drawing/2014/main" val="1169600785"/>
                  </a:ext>
                </a:extLst>
              </a:tr>
            </a:tbl>
          </a:graphicData>
        </a:graphic>
      </p:graphicFrame>
    </p:spTree>
    <p:extLst>
      <p:ext uri="{BB962C8B-B14F-4D97-AF65-F5344CB8AC3E}">
        <p14:creationId xmlns:p14="http://schemas.microsoft.com/office/powerpoint/2010/main" val="299223101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3">
            <a:extLst>
              <a:ext uri="{FF2B5EF4-FFF2-40B4-BE49-F238E27FC236}">
                <a16:creationId xmlns:a16="http://schemas.microsoft.com/office/drawing/2014/main" id="{5AA169DC-0B59-AE83-52F8-D7494328C2BF}"/>
              </a:ext>
            </a:extLst>
          </p:cNvPr>
          <p:cNvSpPr txBox="1">
            <a:spLocks/>
          </p:cNvSpPr>
          <p:nvPr/>
        </p:nvSpPr>
        <p:spPr>
          <a:xfrm>
            <a:off x="506971" y="562204"/>
            <a:ext cx="11481817"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a:solidFill>
                  <a:srgbClr val="50E6FF"/>
                </a:solidFill>
              </a:rPr>
              <a:t>Regional Availability – GPT-3</a:t>
            </a:r>
          </a:p>
        </p:txBody>
      </p:sp>
      <p:graphicFrame>
        <p:nvGraphicFramePr>
          <p:cNvPr id="2" name="Table 1">
            <a:extLst>
              <a:ext uri="{FF2B5EF4-FFF2-40B4-BE49-F238E27FC236}">
                <a16:creationId xmlns:a16="http://schemas.microsoft.com/office/drawing/2014/main" id="{5D71803E-328F-2B40-9147-46D301677980}"/>
              </a:ext>
            </a:extLst>
          </p:cNvPr>
          <p:cNvGraphicFramePr>
            <a:graphicFrameLocks noGrp="1"/>
          </p:cNvGraphicFramePr>
          <p:nvPr>
            <p:extLst>
              <p:ext uri="{D42A27DB-BD31-4B8C-83A1-F6EECF244321}">
                <p14:modId xmlns:p14="http://schemas.microsoft.com/office/powerpoint/2010/main" val="2470178796"/>
              </p:ext>
            </p:extLst>
          </p:nvPr>
        </p:nvGraphicFramePr>
        <p:xfrm>
          <a:off x="564359" y="2416120"/>
          <a:ext cx="11063282" cy="2025760"/>
        </p:xfrm>
        <a:graphic>
          <a:graphicData uri="http://schemas.openxmlformats.org/drawingml/2006/table">
            <a:tbl>
              <a:tblPr firstRow="1">
                <a:tableStyleId>{073A0DAA-6AF3-43AB-8588-CEC1D06C72B9}</a:tableStyleId>
              </a:tblPr>
              <a:tblGrid>
                <a:gridCol w="3522326">
                  <a:extLst>
                    <a:ext uri="{9D8B030D-6E8A-4147-A177-3AD203B41FA5}">
                      <a16:colId xmlns:a16="http://schemas.microsoft.com/office/drawing/2014/main" val="82304459"/>
                    </a:ext>
                  </a:extLst>
                </a:gridCol>
                <a:gridCol w="2799550">
                  <a:extLst>
                    <a:ext uri="{9D8B030D-6E8A-4147-A177-3AD203B41FA5}">
                      <a16:colId xmlns:a16="http://schemas.microsoft.com/office/drawing/2014/main" val="1634529330"/>
                    </a:ext>
                  </a:extLst>
                </a:gridCol>
                <a:gridCol w="1300995">
                  <a:extLst>
                    <a:ext uri="{9D8B030D-6E8A-4147-A177-3AD203B41FA5}">
                      <a16:colId xmlns:a16="http://schemas.microsoft.com/office/drawing/2014/main" val="4195154280"/>
                    </a:ext>
                  </a:extLst>
                </a:gridCol>
                <a:gridCol w="1982458">
                  <a:extLst>
                    <a:ext uri="{9D8B030D-6E8A-4147-A177-3AD203B41FA5}">
                      <a16:colId xmlns:a16="http://schemas.microsoft.com/office/drawing/2014/main" val="2360688648"/>
                    </a:ext>
                  </a:extLst>
                </a:gridCol>
                <a:gridCol w="1457953">
                  <a:extLst>
                    <a:ext uri="{9D8B030D-6E8A-4147-A177-3AD203B41FA5}">
                      <a16:colId xmlns:a16="http://schemas.microsoft.com/office/drawing/2014/main" val="1635935427"/>
                    </a:ext>
                  </a:extLst>
                </a:gridCol>
              </a:tblGrid>
              <a:tr h="368260">
                <a:tc>
                  <a:txBody>
                    <a:bodyPr/>
                    <a:lstStyle/>
                    <a:p>
                      <a:pPr algn="ctr" fontAlgn="t"/>
                      <a:r>
                        <a:rPr lang="en-US" sz="1800" u="none" strike="noStrike">
                          <a:solidFill>
                            <a:schemeClr val="tx1"/>
                          </a:solidFill>
                          <a:effectLst/>
                        </a:rPr>
                        <a:t>Model</a:t>
                      </a:r>
                    </a:p>
                  </a:txBody>
                  <a:tcPr marL="1930" marR="1930" marT="1930" marB="0">
                    <a:solidFill>
                      <a:schemeClr val="bg1">
                        <a:lumMod val="65000"/>
                        <a:lumOff val="35000"/>
                      </a:schemeClr>
                    </a:solidFill>
                  </a:tcPr>
                </a:tc>
                <a:tc>
                  <a:txBody>
                    <a:bodyPr/>
                    <a:lstStyle/>
                    <a:p>
                      <a:pPr algn="ctr" fontAlgn="t"/>
                      <a:r>
                        <a:rPr lang="en-US" sz="1800" u="none" strike="noStrike">
                          <a:solidFill>
                            <a:schemeClr val="tx1"/>
                          </a:solidFill>
                          <a:effectLst/>
                        </a:rPr>
                        <a:t>Supports Completions</a:t>
                      </a:r>
                    </a:p>
                  </a:txBody>
                  <a:tcPr marL="1930" marR="1930" marT="1930" marB="0">
                    <a:solidFill>
                      <a:schemeClr val="bg1">
                        <a:lumMod val="65000"/>
                        <a:lumOff val="35000"/>
                      </a:schemeClr>
                    </a:solidFill>
                  </a:tcPr>
                </a:tc>
                <a:tc>
                  <a:txBody>
                    <a:bodyPr/>
                    <a:lstStyle/>
                    <a:p>
                      <a:pPr algn="ctr" fontAlgn="t"/>
                      <a:r>
                        <a:rPr lang="en-US" sz="1800" u="none" strike="noStrike">
                          <a:solidFill>
                            <a:schemeClr val="tx1"/>
                          </a:solidFill>
                          <a:effectLst/>
                        </a:rPr>
                        <a:t>East US</a:t>
                      </a:r>
                    </a:p>
                  </a:txBody>
                  <a:tcPr marL="1930" marR="1930" marT="1930" marB="0">
                    <a:solidFill>
                      <a:schemeClr val="bg1">
                        <a:lumMod val="65000"/>
                        <a:lumOff val="35000"/>
                      </a:schemeClr>
                    </a:solidFill>
                  </a:tcPr>
                </a:tc>
                <a:tc>
                  <a:txBody>
                    <a:bodyPr/>
                    <a:lstStyle/>
                    <a:p>
                      <a:pPr algn="ctr" fontAlgn="t"/>
                      <a:r>
                        <a:rPr lang="en-US" sz="1800" u="none" strike="noStrike">
                          <a:solidFill>
                            <a:schemeClr val="tx1"/>
                          </a:solidFill>
                          <a:effectLst/>
                        </a:rPr>
                        <a:t>South Central US</a:t>
                      </a:r>
                    </a:p>
                  </a:txBody>
                  <a:tcPr marL="1930" marR="1930" marT="1930" marB="0">
                    <a:solidFill>
                      <a:schemeClr val="bg1">
                        <a:lumMod val="65000"/>
                        <a:lumOff val="35000"/>
                      </a:schemeClr>
                    </a:solidFill>
                  </a:tcPr>
                </a:tc>
                <a:tc>
                  <a:txBody>
                    <a:bodyPr/>
                    <a:lstStyle/>
                    <a:p>
                      <a:pPr algn="ctr" fontAlgn="t"/>
                      <a:r>
                        <a:rPr lang="en-US" sz="1800" u="none" strike="noStrike">
                          <a:solidFill>
                            <a:schemeClr val="tx1"/>
                          </a:solidFill>
                          <a:effectLst/>
                        </a:rPr>
                        <a:t>West Europe</a:t>
                      </a:r>
                    </a:p>
                  </a:txBody>
                  <a:tcPr marL="1930" marR="1930" marT="1930" marB="0">
                    <a:solidFill>
                      <a:schemeClr val="bg1">
                        <a:lumMod val="65000"/>
                        <a:lumOff val="35000"/>
                      </a:schemeClr>
                    </a:solidFill>
                  </a:tcPr>
                </a:tc>
                <a:extLst>
                  <a:ext uri="{0D108BD9-81ED-4DB2-BD59-A6C34878D82A}">
                    <a16:rowId xmlns:a16="http://schemas.microsoft.com/office/drawing/2014/main" val="428217442"/>
                  </a:ext>
                </a:extLst>
              </a:tr>
              <a:tr h="249117">
                <a:tc>
                  <a:txBody>
                    <a:bodyPr/>
                    <a:lstStyle/>
                    <a:p>
                      <a:pPr algn="l" fontAlgn="t"/>
                      <a:r>
                        <a:rPr lang="en-US" sz="1800" u="none" strike="noStrike">
                          <a:solidFill>
                            <a:schemeClr val="tx1"/>
                          </a:solidFill>
                          <a:effectLst/>
                        </a:rPr>
                        <a:t>Text-ada-001</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4020136764"/>
                  </a:ext>
                </a:extLst>
              </a:tr>
              <a:tr h="249117">
                <a:tc>
                  <a:txBody>
                    <a:bodyPr/>
                    <a:lstStyle/>
                    <a:p>
                      <a:pPr algn="l" fontAlgn="t"/>
                      <a:r>
                        <a:rPr lang="en-US" sz="1800" u="none" strike="noStrike">
                          <a:solidFill>
                            <a:schemeClr val="tx1"/>
                          </a:solidFill>
                          <a:effectLst/>
                        </a:rPr>
                        <a:t>Text-babbage-001</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3145455735"/>
                  </a:ext>
                </a:extLst>
              </a:tr>
              <a:tr h="249117">
                <a:tc>
                  <a:txBody>
                    <a:bodyPr/>
                    <a:lstStyle/>
                    <a:p>
                      <a:pPr algn="l" fontAlgn="t"/>
                      <a:r>
                        <a:rPr lang="en-US" sz="1800" u="none" strike="noStrike">
                          <a:solidFill>
                            <a:schemeClr val="tx1"/>
                          </a:solidFill>
                          <a:effectLst/>
                        </a:rPr>
                        <a:t>Text-curie-001</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522695712"/>
                  </a:ext>
                </a:extLst>
              </a:tr>
              <a:tr h="249117">
                <a:tc>
                  <a:txBody>
                    <a:bodyPr/>
                    <a:lstStyle/>
                    <a:p>
                      <a:pPr algn="l" fontAlgn="t"/>
                      <a:r>
                        <a:rPr lang="en-US" sz="1800" u="none" strike="noStrike">
                          <a:solidFill>
                            <a:schemeClr val="tx1"/>
                          </a:solidFill>
                          <a:effectLst/>
                        </a:rPr>
                        <a:t>Text-davinci-001</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endParaRPr lang="en-US" sz="1800" u="none" strike="noStrike">
                        <a:solidFill>
                          <a:schemeClr val="tx1"/>
                        </a:solidFill>
                        <a:effectLst/>
                      </a:endParaRP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1365932204"/>
                  </a:ext>
                </a:extLst>
              </a:tr>
              <a:tr h="249117">
                <a:tc>
                  <a:txBody>
                    <a:bodyPr/>
                    <a:lstStyle/>
                    <a:p>
                      <a:pPr algn="l" fontAlgn="t"/>
                      <a:r>
                        <a:rPr lang="en-US" sz="1800" u="none" strike="noStrike">
                          <a:solidFill>
                            <a:schemeClr val="tx1"/>
                          </a:solidFill>
                          <a:effectLst/>
                        </a:rPr>
                        <a:t>Text-davinci-002</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marL="0" algn="ctr" defTabSz="932742" rtl="0" eaLnBrk="1" fontAlgn="ctr" latinLnBrk="0" hangingPunct="1"/>
                      <a:r>
                        <a:rPr lang="en-US" sz="1800" u="none" strike="noStrike" kern="1200">
                          <a:solidFill>
                            <a:schemeClr val="tx1"/>
                          </a:solidFill>
                          <a:effectLst/>
                        </a:rPr>
                        <a:t>X</a:t>
                      </a:r>
                    </a:p>
                  </a:txBody>
                  <a:tcPr marL="1930" marR="1930" marT="1930" marB="0" anchor="ctr">
                    <a:solidFill>
                      <a:schemeClr val="bg1">
                        <a:lumMod val="85000"/>
                        <a:lumOff val="15000"/>
                      </a:schemeClr>
                    </a:solidFill>
                  </a:tcPr>
                </a:tc>
                <a:tc>
                  <a:txBody>
                    <a:bodyPr/>
                    <a:lstStyle/>
                    <a:p>
                      <a:pPr marL="0" marR="0" lvl="0" indent="0" algn="ctr" defTabSz="932742" rtl="0" eaLnBrk="1" fontAlgn="ctr" latinLnBrk="0" hangingPunct="1">
                        <a:lnSpc>
                          <a:spcPct val="100000"/>
                        </a:lnSpc>
                        <a:spcBef>
                          <a:spcPts val="0"/>
                        </a:spcBef>
                        <a:spcAft>
                          <a:spcPts val="0"/>
                        </a:spcAft>
                        <a:buClrTx/>
                        <a:buSzTx/>
                        <a:buFontTx/>
                        <a:buNone/>
                        <a:tabLst/>
                        <a:defRPr/>
                      </a:pPr>
                      <a:r>
                        <a:rPr lang="en-US" sz="1800" u="none" strike="noStrike" kern="1200">
                          <a:solidFill>
                            <a:schemeClr val="tx1"/>
                          </a:solidFill>
                          <a:effectLst/>
                        </a:rPr>
                        <a:t>X</a:t>
                      </a:r>
                    </a:p>
                  </a:txBody>
                  <a:tcPr marL="1930" marR="1930" marT="1930" marB="0" anchor="b">
                    <a:solidFill>
                      <a:schemeClr val="bg1">
                        <a:lumMod val="85000"/>
                        <a:lumOff val="15000"/>
                      </a:schemeClr>
                    </a:solidFill>
                  </a:tcPr>
                </a:tc>
                <a:extLst>
                  <a:ext uri="{0D108BD9-81ED-4DB2-BD59-A6C34878D82A}">
                    <a16:rowId xmlns:a16="http://schemas.microsoft.com/office/drawing/2014/main" val="987062199"/>
                  </a:ext>
                </a:extLst>
              </a:tr>
              <a:tr h="249117">
                <a:tc>
                  <a:txBody>
                    <a:bodyPr/>
                    <a:lstStyle/>
                    <a:p>
                      <a:pPr algn="l" fontAlgn="t"/>
                      <a:r>
                        <a:rPr lang="en-US" sz="1800" u="none" strike="noStrike">
                          <a:solidFill>
                            <a:schemeClr val="tx1"/>
                          </a:solidFill>
                          <a:effectLst/>
                        </a:rPr>
                        <a:t>Text-davinci-003</a:t>
                      </a:r>
                    </a:p>
                  </a:txBody>
                  <a:tcPr marL="1930" marR="1930" marT="1930" marB="0">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tc>
                  <a:txBody>
                    <a:bodyPr/>
                    <a:lstStyle/>
                    <a:p>
                      <a:pPr algn="l" fontAlgn="b"/>
                      <a:endParaRPr lang="en-US" sz="1800" u="none" strike="noStrike">
                        <a:solidFill>
                          <a:schemeClr val="tx1"/>
                        </a:solidFill>
                        <a:effectLst/>
                      </a:endParaRPr>
                    </a:p>
                  </a:txBody>
                  <a:tcPr marL="1930" marR="1930" marT="1930" marB="0" anchor="b">
                    <a:solidFill>
                      <a:schemeClr val="bg1">
                        <a:lumMod val="85000"/>
                        <a:lumOff val="15000"/>
                      </a:schemeClr>
                    </a:solidFill>
                  </a:tcPr>
                </a:tc>
                <a:tc>
                  <a:txBody>
                    <a:bodyPr/>
                    <a:lstStyle/>
                    <a:p>
                      <a:pPr algn="l" fontAlgn="b"/>
                      <a:endParaRPr lang="en-US" sz="1800" u="none" strike="noStrike">
                        <a:solidFill>
                          <a:schemeClr val="tx1"/>
                        </a:solidFill>
                        <a:effectLst/>
                      </a:endParaRPr>
                    </a:p>
                  </a:txBody>
                  <a:tcPr marL="1930" marR="1930" marT="1930" marB="0" anchor="b">
                    <a:solidFill>
                      <a:schemeClr val="bg1">
                        <a:lumMod val="85000"/>
                        <a:lumOff val="15000"/>
                      </a:schemeClr>
                    </a:solidFill>
                  </a:tcPr>
                </a:tc>
                <a:tc>
                  <a:txBody>
                    <a:bodyPr/>
                    <a:lstStyle/>
                    <a:p>
                      <a:pPr algn="ctr" fontAlgn="ctr"/>
                      <a:r>
                        <a:rPr lang="en-US" sz="1800" u="none" strike="noStrike">
                          <a:solidFill>
                            <a:schemeClr val="tx1"/>
                          </a:solidFill>
                          <a:effectLst/>
                        </a:rPr>
                        <a:t>X</a:t>
                      </a:r>
                    </a:p>
                  </a:txBody>
                  <a:tcPr marL="1930" marR="1930" marT="1930" marB="0" anchor="ctr">
                    <a:solidFill>
                      <a:schemeClr val="bg1">
                        <a:lumMod val="85000"/>
                        <a:lumOff val="15000"/>
                      </a:schemeClr>
                    </a:solidFill>
                  </a:tcPr>
                </a:tc>
                <a:extLst>
                  <a:ext uri="{0D108BD9-81ED-4DB2-BD59-A6C34878D82A}">
                    <a16:rowId xmlns:a16="http://schemas.microsoft.com/office/drawing/2014/main" val="121504468"/>
                  </a:ext>
                </a:extLst>
              </a:tr>
            </a:tbl>
          </a:graphicData>
        </a:graphic>
      </p:graphicFrame>
    </p:spTree>
    <p:extLst>
      <p:ext uri="{BB962C8B-B14F-4D97-AF65-F5344CB8AC3E}">
        <p14:creationId xmlns:p14="http://schemas.microsoft.com/office/powerpoint/2010/main" val="314016145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8">
            <a:extLst>
              <a:ext uri="{FF2B5EF4-FFF2-40B4-BE49-F238E27FC236}">
                <a16:creationId xmlns:a16="http://schemas.microsoft.com/office/drawing/2014/main" id="{2B6BD204-7F1E-321C-FCA4-B562DA1D7D53}"/>
              </a:ext>
            </a:extLst>
          </p:cNvPr>
          <p:cNvSpPr txBox="1">
            <a:spLocks/>
          </p:cNvSpPr>
          <p:nvPr/>
        </p:nvSpPr>
        <p:spPr>
          <a:xfrm>
            <a:off x="588263" y="457200"/>
            <a:ext cx="11018520" cy="553998"/>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fontAlgn="auto">
              <a:spcAft>
                <a:spcPts val="0"/>
              </a:spcAft>
              <a:buClrTx/>
              <a:buSzTx/>
              <a:tabLst/>
              <a:defRPr/>
            </a:pPr>
            <a:r>
              <a:rPr lang="en-US">
                <a:solidFill>
                  <a:srgbClr val="50E6FF"/>
                </a:solidFill>
              </a:rPr>
              <a:t>GPT-3</a:t>
            </a:r>
          </a:p>
        </p:txBody>
      </p:sp>
      <p:sp>
        <p:nvSpPr>
          <p:cNvPr id="8" name="Rectangle 7">
            <a:extLst>
              <a:ext uri="{FF2B5EF4-FFF2-40B4-BE49-F238E27FC236}">
                <a16:creationId xmlns:a16="http://schemas.microsoft.com/office/drawing/2014/main" id="{4F729A6D-12AE-C918-5F68-31CEBC6A5A8C}"/>
              </a:ext>
            </a:extLst>
          </p:cNvPr>
          <p:cNvSpPr/>
          <p:nvPr/>
        </p:nvSpPr>
        <p:spPr>
          <a:xfrm>
            <a:off x="374053" y="1091098"/>
            <a:ext cx="7984250" cy="5682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285750" indent="-285750">
              <a:buFont typeface="Arial"/>
              <a:buChar char="•"/>
            </a:pPr>
            <a:r>
              <a:rPr lang="en-US" sz="2200" u="sng">
                <a:solidFill>
                  <a:schemeClr val="accent4"/>
                </a:solidFill>
                <a:ea typeface="+mn-lt"/>
                <a:cs typeface="+mn-lt"/>
              </a:rPr>
              <a:t>3</a:t>
            </a:r>
            <a:r>
              <a:rPr lang="en-US" sz="2200" baseline="30000">
                <a:ea typeface="+mn-lt"/>
                <a:cs typeface="+mn-lt"/>
              </a:rPr>
              <a:t>rd</a:t>
            </a:r>
            <a:r>
              <a:rPr lang="en-US" sz="2200">
                <a:ea typeface="+mn-lt"/>
                <a:cs typeface="+mn-lt"/>
              </a:rPr>
              <a:t> generation of </a:t>
            </a:r>
            <a:r>
              <a:rPr lang="en-US" sz="2200" u="sng">
                <a:solidFill>
                  <a:schemeClr val="accent4"/>
                </a:solidFill>
                <a:ea typeface="+mn-lt"/>
                <a:cs typeface="+mn-lt"/>
              </a:rPr>
              <a:t>G</a:t>
            </a:r>
            <a:r>
              <a:rPr lang="en-US" sz="2200">
                <a:ea typeface="+mn-lt"/>
                <a:cs typeface="+mn-lt"/>
              </a:rPr>
              <a:t>enerative </a:t>
            </a:r>
            <a:r>
              <a:rPr lang="en-US" sz="2200" u="sng">
                <a:solidFill>
                  <a:schemeClr val="accent4"/>
                </a:solidFill>
                <a:ea typeface="+mn-lt"/>
                <a:cs typeface="+mn-lt"/>
              </a:rPr>
              <a:t>P</a:t>
            </a:r>
            <a:r>
              <a:rPr lang="en-US" sz="2200">
                <a:ea typeface="+mn-lt"/>
                <a:cs typeface="+mn-lt"/>
              </a:rPr>
              <a:t>re-</a:t>
            </a:r>
            <a:r>
              <a:rPr lang="en-US" sz="2200" u="sng">
                <a:solidFill>
                  <a:schemeClr val="accent4"/>
                </a:solidFill>
                <a:ea typeface="+mn-lt"/>
                <a:cs typeface="+mn-lt"/>
              </a:rPr>
              <a:t>T</a:t>
            </a:r>
            <a:r>
              <a:rPr lang="en-US" sz="2200">
                <a:ea typeface="+mn-lt"/>
                <a:cs typeface="+mn-lt"/>
              </a:rPr>
              <a:t>rained transformer model </a:t>
            </a:r>
            <a:endParaRPr lang="en-US" sz="2200">
              <a:cs typeface="Segoe UI"/>
            </a:endParaRPr>
          </a:p>
          <a:p>
            <a:pPr marL="285750" indent="-285750">
              <a:buFont typeface="Arial"/>
              <a:buChar char="•"/>
            </a:pPr>
            <a:r>
              <a:rPr lang="en-US" sz="2200">
                <a:ea typeface="+mn-lt"/>
                <a:cs typeface="+mn-lt"/>
              </a:rPr>
              <a:t>Autoregressive language model, Generative in nature i.e., continues generating text from previously generated token </a:t>
            </a:r>
            <a:endParaRPr lang="en-US" sz="2200">
              <a:cs typeface="Segoe UI"/>
            </a:endParaRPr>
          </a:p>
          <a:p>
            <a:r>
              <a:rPr lang="en-US" sz="2200">
                <a:ea typeface="+mn-lt"/>
                <a:cs typeface="+mn-lt"/>
              </a:rPr>
              <a:t>•  175B parameters! </a:t>
            </a:r>
          </a:p>
          <a:p>
            <a:pPr marL="342900" indent="-342900">
              <a:buFont typeface="Arial"/>
              <a:buChar char="•"/>
            </a:pPr>
            <a:r>
              <a:rPr lang="en-US" sz="2200">
                <a:ea typeface="+mn-lt"/>
                <a:cs typeface="+mn-lt"/>
              </a:rPr>
              <a:t>Trained with a </a:t>
            </a:r>
            <a:r>
              <a:rPr lang="en-US" sz="2200" i="1">
                <a:ea typeface="+mn-lt"/>
                <a:cs typeface="+mn-lt"/>
              </a:rPr>
              <a:t>massive</a:t>
            </a:r>
            <a:r>
              <a:rPr lang="en-US" sz="2200">
                <a:ea typeface="+mn-lt"/>
                <a:cs typeface="+mn-lt"/>
              </a:rPr>
              <a:t> amount of text from web scraping (Common Crawl), Books, Wikipedia etc.</a:t>
            </a:r>
            <a:endParaRPr lang="en-US" sz="2200">
              <a:cs typeface="Segoe UI"/>
            </a:endParaRPr>
          </a:p>
          <a:p>
            <a:pPr marL="342900" indent="-342900">
              <a:buFont typeface="Arial"/>
              <a:buChar char="•"/>
            </a:pPr>
            <a:r>
              <a:rPr lang="en-US" sz="2200">
                <a:ea typeface="+mn-lt"/>
                <a:cs typeface="+mn-lt"/>
              </a:rPr>
              <a:t>Achieves strong performance on many NLP datasets including:  </a:t>
            </a:r>
          </a:p>
          <a:p>
            <a:pPr marL="800100" lvl="1" indent="-342900">
              <a:buFont typeface="Arial"/>
              <a:buChar char="•"/>
            </a:pPr>
            <a:r>
              <a:rPr lang="en-US" sz="2200">
                <a:ea typeface="+mn-lt"/>
                <a:cs typeface="+mn-lt"/>
              </a:rPr>
              <a:t>Summarization</a:t>
            </a:r>
          </a:p>
          <a:p>
            <a:pPr marL="800100" lvl="1" indent="-342900">
              <a:buFont typeface="Arial"/>
              <a:buChar char="•"/>
            </a:pPr>
            <a:r>
              <a:rPr lang="en-US" sz="2200">
                <a:ea typeface="+mn-lt"/>
                <a:cs typeface="+mn-lt"/>
              </a:rPr>
              <a:t>Translation </a:t>
            </a:r>
            <a:endParaRPr lang="en-US"/>
          </a:p>
          <a:p>
            <a:pPr marL="800100" lvl="1" indent="-342900">
              <a:buFont typeface="Arial"/>
              <a:buChar char="•"/>
            </a:pPr>
            <a:r>
              <a:rPr lang="en-US" sz="2200">
                <a:ea typeface="+mn-lt"/>
                <a:cs typeface="+mn-lt"/>
              </a:rPr>
              <a:t>Question-answering </a:t>
            </a:r>
          </a:p>
          <a:p>
            <a:pPr marL="800100" lvl="1" indent="-342900">
              <a:buFont typeface="Arial"/>
              <a:buChar char="•"/>
            </a:pPr>
            <a:r>
              <a:rPr lang="en-US" sz="2200">
                <a:ea typeface="+mn-lt"/>
                <a:cs typeface="+mn-lt"/>
              </a:rPr>
              <a:t>Cloze tasks</a:t>
            </a:r>
          </a:p>
          <a:p>
            <a:pPr marL="800100" lvl="1" indent="-342900">
              <a:buFont typeface="Arial"/>
              <a:buChar char="•"/>
            </a:pPr>
            <a:r>
              <a:rPr lang="en-US" sz="2200">
                <a:ea typeface="+mn-lt"/>
                <a:cs typeface="+mn-lt"/>
              </a:rPr>
              <a:t>Performing 3-digit arithmetic</a:t>
            </a:r>
            <a:endParaRPr lang="en-US" sz="2200">
              <a:cs typeface="Segoe UI"/>
            </a:endParaRPr>
          </a:p>
          <a:p>
            <a:endParaRPr lang="en-US" sz="2200">
              <a:cs typeface="Segoe UI"/>
            </a:endParaRPr>
          </a:p>
          <a:p>
            <a:endParaRPr lang="en-US" sz="2200">
              <a:cs typeface="Segoe UI"/>
            </a:endParaRPr>
          </a:p>
          <a:p>
            <a:r>
              <a:rPr lang="en-US" sz="1400">
                <a:cs typeface="Segoe UI"/>
              </a:rPr>
              <a:t>Reference: </a:t>
            </a:r>
            <a:r>
              <a:rPr lang="en-US" sz="1400">
                <a:ea typeface="+mn-lt"/>
                <a:cs typeface="+mn-lt"/>
                <a:hlinkClick r:id="rId3"/>
              </a:rPr>
              <a:t>https://arxiv.org/pdf/2005.14165.pdf</a:t>
            </a:r>
            <a:endParaRPr lang="en-US" sz="1400">
              <a:cs typeface="Segoe UI"/>
            </a:endParaRPr>
          </a:p>
        </p:txBody>
      </p:sp>
      <p:pic>
        <p:nvPicPr>
          <p:cNvPr id="9" name="Picture 8">
            <a:extLst>
              <a:ext uri="{FF2B5EF4-FFF2-40B4-BE49-F238E27FC236}">
                <a16:creationId xmlns:a16="http://schemas.microsoft.com/office/drawing/2014/main" id="{98D24F87-06D9-82DE-7854-DB9FA768D774}"/>
              </a:ext>
            </a:extLst>
          </p:cNvPr>
          <p:cNvPicPr>
            <a:picLocks noChangeAspect="1"/>
          </p:cNvPicPr>
          <p:nvPr/>
        </p:nvPicPr>
        <p:blipFill>
          <a:blip r:embed="rId4"/>
          <a:stretch>
            <a:fillRect/>
          </a:stretch>
        </p:blipFill>
        <p:spPr>
          <a:xfrm>
            <a:off x="6900730" y="3819342"/>
            <a:ext cx="4863754" cy="2615308"/>
          </a:xfrm>
          <a:prstGeom prst="rect">
            <a:avLst/>
          </a:prstGeom>
        </p:spPr>
      </p:pic>
    </p:spTree>
    <p:extLst>
      <p:ext uri="{BB962C8B-B14F-4D97-AF65-F5344CB8AC3E}">
        <p14:creationId xmlns:p14="http://schemas.microsoft.com/office/powerpoint/2010/main" val="103081442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81BDBB9-6E83-990E-78AA-F87A1744A602}"/>
              </a:ext>
            </a:extLst>
          </p:cNvPr>
          <p:cNvSpPr>
            <a:spLocks noGrp="1"/>
          </p:cNvSpPr>
          <p:nvPr>
            <p:ph type="body" sz="quarter" idx="12"/>
          </p:nvPr>
        </p:nvSpPr>
        <p:spPr>
          <a:xfrm>
            <a:off x="588263" y="1436688"/>
            <a:ext cx="1320521" cy="369332"/>
          </a:xfrm>
        </p:spPr>
        <p:txBody>
          <a:bodyPr/>
          <a:lstStyle/>
          <a:p>
            <a:r>
              <a:rPr lang="en-US"/>
              <a:t>Model</a:t>
            </a:r>
          </a:p>
        </p:txBody>
      </p:sp>
      <p:sp>
        <p:nvSpPr>
          <p:cNvPr id="4" name="Text Placeholder 3">
            <a:extLst>
              <a:ext uri="{FF2B5EF4-FFF2-40B4-BE49-F238E27FC236}">
                <a16:creationId xmlns:a16="http://schemas.microsoft.com/office/drawing/2014/main" id="{6D69F36E-439A-7E98-DCF5-9E676E3B83A2}"/>
              </a:ext>
            </a:extLst>
          </p:cNvPr>
          <p:cNvSpPr>
            <a:spLocks noGrp="1"/>
          </p:cNvSpPr>
          <p:nvPr>
            <p:ph type="body" sz="quarter" idx="13"/>
          </p:nvPr>
        </p:nvSpPr>
        <p:spPr>
          <a:xfrm>
            <a:off x="588263" y="2017713"/>
            <a:ext cx="1090765" cy="3770263"/>
          </a:xfrm>
        </p:spPr>
        <p:txBody>
          <a:bodyPr wrap="square"/>
          <a:lstStyle/>
          <a:p>
            <a:r>
              <a:rPr lang="en-US"/>
              <a:t>Davinci</a:t>
            </a:r>
            <a:br>
              <a:rPr lang="en-US"/>
            </a:br>
            <a:br>
              <a:rPr lang="en-US"/>
            </a:br>
            <a:br>
              <a:rPr lang="en-US"/>
            </a:br>
            <a:endParaRPr lang="en-US"/>
          </a:p>
          <a:p>
            <a:r>
              <a:rPr lang="en-US"/>
              <a:t>Curie</a:t>
            </a:r>
            <a:br>
              <a:rPr lang="en-US"/>
            </a:br>
            <a:br>
              <a:rPr lang="en-US"/>
            </a:br>
            <a:endParaRPr lang="en-US"/>
          </a:p>
          <a:p>
            <a:r>
              <a:rPr lang="en-US"/>
              <a:t>Babbage</a:t>
            </a:r>
            <a:br>
              <a:rPr lang="en-US"/>
            </a:br>
            <a:endParaRPr lang="en-US"/>
          </a:p>
          <a:p>
            <a:r>
              <a:rPr lang="en-US"/>
              <a:t>Ada</a:t>
            </a:r>
          </a:p>
        </p:txBody>
      </p:sp>
      <p:sp>
        <p:nvSpPr>
          <p:cNvPr id="5" name="Text Placeholder 4">
            <a:extLst>
              <a:ext uri="{FF2B5EF4-FFF2-40B4-BE49-F238E27FC236}">
                <a16:creationId xmlns:a16="http://schemas.microsoft.com/office/drawing/2014/main" id="{B322F4E0-A131-0AC9-FC3B-C9B9B4C4E3B1}"/>
              </a:ext>
            </a:extLst>
          </p:cNvPr>
          <p:cNvSpPr>
            <a:spLocks noGrp="1"/>
          </p:cNvSpPr>
          <p:nvPr>
            <p:ph type="body" sz="quarter" idx="14"/>
          </p:nvPr>
        </p:nvSpPr>
        <p:spPr>
          <a:xfrm>
            <a:off x="3628696" y="2017713"/>
            <a:ext cx="4427483" cy="4385816"/>
          </a:xfrm>
        </p:spPr>
        <p:txBody>
          <a:bodyPr/>
          <a:lstStyle/>
          <a:p>
            <a:r>
              <a:rPr lang="en-US" b="1"/>
              <a:t>Most capable</a:t>
            </a:r>
            <a:r>
              <a:rPr lang="en-US"/>
              <a:t> GPT-3 model. Can do any task the other models can do, often with </a:t>
            </a:r>
            <a:r>
              <a:rPr lang="en-US" i="1"/>
              <a:t>higher quality</a:t>
            </a:r>
            <a:r>
              <a:rPr lang="en-US"/>
              <a:t>, </a:t>
            </a:r>
            <a:r>
              <a:rPr lang="en-US" i="1"/>
              <a:t>longer output</a:t>
            </a:r>
            <a:r>
              <a:rPr lang="en-US"/>
              <a:t> and </a:t>
            </a:r>
            <a:r>
              <a:rPr lang="en-US" i="1"/>
              <a:t>better instruction-following</a:t>
            </a:r>
            <a:r>
              <a:rPr lang="en-US"/>
              <a:t>.</a:t>
            </a:r>
          </a:p>
          <a:p>
            <a:r>
              <a:rPr lang="en-US" b="1"/>
              <a:t>Very capable</a:t>
            </a:r>
            <a:r>
              <a:rPr lang="en-US"/>
              <a:t>, but </a:t>
            </a:r>
            <a:r>
              <a:rPr lang="en-US" i="1"/>
              <a:t>faster</a:t>
            </a:r>
            <a:r>
              <a:rPr lang="en-US"/>
              <a:t> and </a:t>
            </a:r>
            <a:r>
              <a:rPr lang="en-US" i="1"/>
              <a:t>lower cost</a:t>
            </a:r>
            <a:r>
              <a:rPr lang="en-US"/>
              <a:t> than Davinci.</a:t>
            </a:r>
            <a:br>
              <a:rPr lang="en-US"/>
            </a:br>
            <a:endParaRPr lang="en-US"/>
          </a:p>
          <a:p>
            <a:r>
              <a:rPr lang="en-US" b="1"/>
              <a:t>Capable</a:t>
            </a:r>
            <a:r>
              <a:rPr lang="en-US"/>
              <a:t> of straightforward tasks, </a:t>
            </a:r>
            <a:r>
              <a:rPr lang="en-US" i="1"/>
              <a:t>very fast</a:t>
            </a:r>
            <a:r>
              <a:rPr lang="en-US"/>
              <a:t>, and </a:t>
            </a:r>
            <a:r>
              <a:rPr lang="en-US" i="1"/>
              <a:t>lower cost</a:t>
            </a:r>
            <a:r>
              <a:rPr lang="en-US"/>
              <a:t>.</a:t>
            </a:r>
          </a:p>
          <a:p>
            <a:r>
              <a:rPr lang="en-US" b="1"/>
              <a:t>Capable</a:t>
            </a:r>
            <a:r>
              <a:rPr lang="en-US"/>
              <a:t> of very simple tasks, usually the </a:t>
            </a:r>
            <a:r>
              <a:rPr lang="en-US" i="1"/>
              <a:t>fastest</a:t>
            </a:r>
            <a:r>
              <a:rPr lang="en-US"/>
              <a:t> model in the GPT-3 series, and </a:t>
            </a:r>
            <a:r>
              <a:rPr lang="en-US" u="sng"/>
              <a:t>lowest cost</a:t>
            </a:r>
            <a:r>
              <a:rPr lang="en-US"/>
              <a:t>.</a:t>
            </a:r>
          </a:p>
        </p:txBody>
      </p:sp>
      <p:sp>
        <p:nvSpPr>
          <p:cNvPr id="12" name="Text Placeholder 4">
            <a:extLst>
              <a:ext uri="{FF2B5EF4-FFF2-40B4-BE49-F238E27FC236}">
                <a16:creationId xmlns:a16="http://schemas.microsoft.com/office/drawing/2014/main" id="{FF387D44-1D52-6654-7955-6FE95186DDD8}"/>
              </a:ext>
            </a:extLst>
          </p:cNvPr>
          <p:cNvSpPr txBox="1">
            <a:spLocks/>
          </p:cNvSpPr>
          <p:nvPr/>
        </p:nvSpPr>
        <p:spPr>
          <a:xfrm>
            <a:off x="8285935" y="2017713"/>
            <a:ext cx="3317801" cy="438581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Complex intent, cause and effect, summarization for audience</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Language translation, complex classification, text sentiment, summarization</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Moderate classification, semantic search classification</a:t>
            </a:r>
            <a:endParaRPr lang="en-US">
              <a:solidFill>
                <a:srgbClr val="FFFFFF"/>
              </a:solidFill>
              <a:latin typeface="Segoe UI"/>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Parsing text, simple classification, address correction, keywords</a:t>
            </a:r>
            <a:endParaRPr kumimoji="0" lang="en-US" sz="2000" b="1"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15" name="Text Placeholder 3">
            <a:extLst>
              <a:ext uri="{FF2B5EF4-FFF2-40B4-BE49-F238E27FC236}">
                <a16:creationId xmlns:a16="http://schemas.microsoft.com/office/drawing/2014/main" id="{DA46F8B1-69EC-00C7-12C0-26D1481E92C7}"/>
              </a:ext>
            </a:extLst>
          </p:cNvPr>
          <p:cNvSpPr txBox="1">
            <a:spLocks/>
          </p:cNvSpPr>
          <p:nvPr/>
        </p:nvSpPr>
        <p:spPr>
          <a:xfrm>
            <a:off x="1908784" y="2017713"/>
            <a:ext cx="1490156" cy="377026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4,000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lang="en-US">
                <a:solidFill>
                  <a:srgbClr val="FFFFFF"/>
                </a:solidFill>
                <a:latin typeface="Segoe UI"/>
              </a:rPr>
            </a:br>
            <a:endParaRPr lang="en-US">
              <a:solidFill>
                <a:srgbClr val="FFFFFF"/>
              </a:solidFill>
              <a:latin typeface="Segoe UI"/>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b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br>
            <a:endParaRPr lang="en-US">
              <a:solidFill>
                <a:srgbClr val="FFFFFF"/>
              </a:solidFill>
              <a:latin typeface="Segoe UI"/>
            </a:endParaRP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2048 tokens</a:t>
            </a:r>
          </a:p>
        </p:txBody>
      </p:sp>
      <p:sp>
        <p:nvSpPr>
          <p:cNvPr id="16" name="Text Placeholder 2">
            <a:extLst>
              <a:ext uri="{FF2B5EF4-FFF2-40B4-BE49-F238E27FC236}">
                <a16:creationId xmlns:a16="http://schemas.microsoft.com/office/drawing/2014/main" id="{69E9C10D-4A2A-E3D3-6A88-9E939E379004}"/>
              </a:ext>
            </a:extLst>
          </p:cNvPr>
          <p:cNvSpPr txBox="1">
            <a:spLocks/>
          </p:cNvSpPr>
          <p:nvPr/>
        </p:nvSpPr>
        <p:spPr>
          <a:xfrm>
            <a:off x="1908784" y="1436688"/>
            <a:ext cx="1719912"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Request</a:t>
            </a:r>
          </a:p>
        </p:txBody>
      </p:sp>
      <p:sp>
        <p:nvSpPr>
          <p:cNvPr id="19" name="Text Placeholder 2">
            <a:extLst>
              <a:ext uri="{FF2B5EF4-FFF2-40B4-BE49-F238E27FC236}">
                <a16:creationId xmlns:a16="http://schemas.microsoft.com/office/drawing/2014/main" id="{C740B94D-A8E7-F96B-E7BF-1F8CBDF12242}"/>
              </a:ext>
            </a:extLst>
          </p:cNvPr>
          <p:cNvSpPr txBox="1">
            <a:spLocks/>
          </p:cNvSpPr>
          <p:nvPr/>
        </p:nvSpPr>
        <p:spPr>
          <a:xfrm>
            <a:off x="3628696" y="1436688"/>
            <a:ext cx="5720256"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Description, performance, cost</a:t>
            </a:r>
          </a:p>
        </p:txBody>
      </p:sp>
      <p:sp>
        <p:nvSpPr>
          <p:cNvPr id="20" name="Text Placeholder 2">
            <a:extLst>
              <a:ext uri="{FF2B5EF4-FFF2-40B4-BE49-F238E27FC236}">
                <a16:creationId xmlns:a16="http://schemas.microsoft.com/office/drawing/2014/main" id="{45F952BA-93C7-A11D-0673-E76B293AF8AB}"/>
              </a:ext>
            </a:extLst>
          </p:cNvPr>
          <p:cNvSpPr txBox="1">
            <a:spLocks/>
          </p:cNvSpPr>
          <p:nvPr/>
        </p:nvSpPr>
        <p:spPr>
          <a:xfrm>
            <a:off x="8285934" y="1436688"/>
            <a:ext cx="3317801"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2"/>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50E6FF"/>
                </a:solidFill>
                <a:effectLst/>
                <a:uLnTx/>
                <a:uFillTx/>
                <a:latin typeface="Segoe UI"/>
                <a:ea typeface="+mn-ea"/>
                <a:cs typeface="Segoe UI" panose="020B0502040204020203" pitchFamily="34" charset="0"/>
              </a:rPr>
              <a:t>Use cases</a:t>
            </a:r>
          </a:p>
        </p:txBody>
      </p:sp>
      <p:cxnSp>
        <p:nvCxnSpPr>
          <p:cNvPr id="22" name="Straight Connector 21">
            <a:extLst>
              <a:ext uri="{FF2B5EF4-FFF2-40B4-BE49-F238E27FC236}">
                <a16:creationId xmlns:a16="http://schemas.microsoft.com/office/drawing/2014/main" id="{434EF36E-6CCC-F26F-00B7-3B9BFF50A76E}"/>
              </a:ext>
              <a:ext uri="{C183D7F6-B498-43B3-948B-1728B52AA6E4}">
                <adec:decorative xmlns:adec="http://schemas.microsoft.com/office/drawing/2017/decorative" val="1"/>
              </a:ext>
            </a:extLst>
          </p:cNvPr>
          <p:cNvCxnSpPr>
            <a:cxnSpLocks/>
          </p:cNvCxnSpPr>
          <p:nvPr/>
        </p:nvCxnSpPr>
        <p:spPr>
          <a:xfrm>
            <a:off x="588263" y="3365938"/>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A6C15C-15E6-7E76-0FE1-69211E8E6FC5}"/>
              </a:ext>
              <a:ext uri="{C183D7F6-B498-43B3-948B-1728B52AA6E4}">
                <adec:decorative xmlns:adec="http://schemas.microsoft.com/office/drawing/2017/decorative" val="1"/>
              </a:ext>
            </a:extLst>
          </p:cNvPr>
          <p:cNvCxnSpPr>
            <a:cxnSpLocks/>
          </p:cNvCxnSpPr>
          <p:nvPr/>
        </p:nvCxnSpPr>
        <p:spPr>
          <a:xfrm>
            <a:off x="588263" y="4476881"/>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7372244-F964-DF9B-E7BB-BADAB19E909E}"/>
              </a:ext>
              <a:ext uri="{C183D7F6-B498-43B3-948B-1728B52AA6E4}">
                <adec:decorative xmlns:adec="http://schemas.microsoft.com/office/drawing/2017/decorative" val="1"/>
              </a:ext>
            </a:extLst>
          </p:cNvPr>
          <p:cNvCxnSpPr>
            <a:cxnSpLocks/>
          </p:cNvCxnSpPr>
          <p:nvPr/>
        </p:nvCxnSpPr>
        <p:spPr>
          <a:xfrm>
            <a:off x="588263" y="5335577"/>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1B328AB-6B51-41A2-56B6-AA6424157255}"/>
              </a:ext>
              <a:ext uri="{C183D7F6-B498-43B3-948B-1728B52AA6E4}">
                <adec:decorative xmlns:adec="http://schemas.microsoft.com/office/drawing/2017/decorative" val="1"/>
              </a:ext>
            </a:extLst>
          </p:cNvPr>
          <p:cNvCxnSpPr>
            <a:cxnSpLocks/>
          </p:cNvCxnSpPr>
          <p:nvPr/>
        </p:nvCxnSpPr>
        <p:spPr>
          <a:xfrm>
            <a:off x="588263" y="1891862"/>
            <a:ext cx="10959978"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itle 93">
            <a:extLst>
              <a:ext uri="{FF2B5EF4-FFF2-40B4-BE49-F238E27FC236}">
                <a16:creationId xmlns:a16="http://schemas.microsoft.com/office/drawing/2014/main" id="{2877D74E-E71D-F2B6-2825-0965AD57E5DA}"/>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Azure </a:t>
            </a:r>
            <a:r>
              <a:rPr lang="en-US" sz="3200" err="1">
                <a:solidFill>
                  <a:prstClr val="white"/>
                </a:solidFill>
                <a:latin typeface="Segoe UI Semibold"/>
              </a:rPr>
              <a:t>OpenAI</a:t>
            </a:r>
            <a:r>
              <a:rPr lang="en-US" sz="3200">
                <a:solidFill>
                  <a:prstClr val="white"/>
                </a:solidFill>
                <a:latin typeface="Segoe UI Semibold"/>
              </a:rPr>
              <a:t> | GPT-3 Family of Models</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9" name="Straight Connector 8">
            <a:extLst>
              <a:ext uri="{FF2B5EF4-FFF2-40B4-BE49-F238E27FC236}">
                <a16:creationId xmlns:a16="http://schemas.microsoft.com/office/drawing/2014/main" id="{0D7EC528-8E9D-42B3-AA6C-3C41B59F77EE}"/>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8243266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descr="A logo of OpenAI with there mission statement that reads ensure that artificial general intelligence (AGI) benefits humanity">
            <a:extLst>
              <a:ext uri="{FF2B5EF4-FFF2-40B4-BE49-F238E27FC236}">
                <a16:creationId xmlns:a16="http://schemas.microsoft.com/office/drawing/2014/main" id="{B689645D-2580-9AA5-C3C3-D57E267B16C2}"/>
              </a:ext>
            </a:extLst>
          </p:cNvPr>
          <p:cNvGrpSpPr/>
          <p:nvPr/>
        </p:nvGrpSpPr>
        <p:grpSpPr>
          <a:xfrm>
            <a:off x="1892252" y="1704134"/>
            <a:ext cx="3267809" cy="2067063"/>
            <a:chOff x="2203537" y="1713643"/>
            <a:chExt cx="3267809" cy="2067063"/>
          </a:xfrm>
        </p:grpSpPr>
        <p:pic>
          <p:nvPicPr>
            <p:cNvPr id="26" name="Picture 25" descr="Shape&#10;&#10;Description automatically generated with medium confidence">
              <a:extLst>
                <a:ext uri="{FF2B5EF4-FFF2-40B4-BE49-F238E27FC236}">
                  <a16:creationId xmlns:a16="http://schemas.microsoft.com/office/drawing/2014/main" id="{006F81B8-4FED-7689-E463-3F3E938EFDD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2203537" y="1713643"/>
              <a:ext cx="3267809" cy="1143733"/>
            </a:xfrm>
            <a:prstGeom prst="rect">
              <a:avLst/>
            </a:prstGeom>
          </p:spPr>
        </p:pic>
        <p:sp>
          <p:nvSpPr>
            <p:cNvPr id="27" name="TextBox 26">
              <a:extLst>
                <a:ext uri="{FF2B5EF4-FFF2-40B4-BE49-F238E27FC236}">
                  <a16:creationId xmlns:a16="http://schemas.microsoft.com/office/drawing/2014/main" id="{3C0234F6-4232-AF1F-168F-D8CAEBAE438C}"/>
                </a:ext>
              </a:extLst>
            </p:cNvPr>
            <p:cNvSpPr txBox="1"/>
            <p:nvPr/>
          </p:nvSpPr>
          <p:spPr>
            <a:xfrm>
              <a:off x="2429465" y="2857376"/>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srgbClr val="FFFFFF"/>
                  </a:solidFill>
                  <a:effectLst/>
                  <a:uLnTx/>
                  <a:uFillTx/>
                  <a:latin typeface="Segoe UI "/>
                  <a:ea typeface="+mn-ea"/>
                  <a:cs typeface="+mn-cs"/>
                </a:rPr>
                <a:t>Ensure that artificial general intelligence (AGI) benefits humanity.</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grpSp>
        <p:nvGrpSpPr>
          <p:cNvPr id="3" name="Group 2" descr="A logo of Microsoft with the mission statement that reads empower every person and organization on the planet to achieve more">
            <a:extLst>
              <a:ext uri="{FF2B5EF4-FFF2-40B4-BE49-F238E27FC236}">
                <a16:creationId xmlns:a16="http://schemas.microsoft.com/office/drawing/2014/main" id="{CE6AB521-78F6-F7C7-5A7A-9F7983E6AB11}"/>
              </a:ext>
            </a:extLst>
          </p:cNvPr>
          <p:cNvGrpSpPr/>
          <p:nvPr/>
        </p:nvGrpSpPr>
        <p:grpSpPr>
          <a:xfrm>
            <a:off x="6506209" y="1475679"/>
            <a:ext cx="3931955" cy="2376363"/>
            <a:chOff x="6117102" y="1475679"/>
            <a:chExt cx="3931955" cy="2376363"/>
          </a:xfrm>
        </p:grpSpPr>
        <p:pic>
          <p:nvPicPr>
            <p:cNvPr id="8" name="Picture 7" descr="Logo&#10;&#10;Description automatically generated">
              <a:extLst>
                <a:ext uri="{FF2B5EF4-FFF2-40B4-BE49-F238E27FC236}">
                  <a16:creationId xmlns:a16="http://schemas.microsoft.com/office/drawing/2014/main" id="{E320C0D6-6CA4-BE4A-B41E-E699035B5E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7102" y="1475679"/>
              <a:ext cx="3931955" cy="1762331"/>
            </a:xfrm>
            <a:prstGeom prst="rect">
              <a:avLst/>
            </a:prstGeom>
          </p:spPr>
        </p:pic>
        <p:sp>
          <p:nvSpPr>
            <p:cNvPr id="12" name="TextBox 11">
              <a:extLst>
                <a:ext uri="{FF2B5EF4-FFF2-40B4-BE49-F238E27FC236}">
                  <a16:creationId xmlns:a16="http://schemas.microsoft.com/office/drawing/2014/main" id="{D47A16DF-83D1-764F-EB1D-903ADFCCD694}"/>
                </a:ext>
              </a:extLst>
            </p:cNvPr>
            <p:cNvSpPr txBox="1"/>
            <p:nvPr/>
          </p:nvSpPr>
          <p:spPr>
            <a:xfrm>
              <a:off x="6610777" y="2928712"/>
              <a:ext cx="2944604" cy="923330"/>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i="1">
                  <a:solidFill>
                    <a:srgbClr val="FFFFFF"/>
                  </a:solidFill>
                  <a:latin typeface="Segoe UI "/>
                </a:rPr>
                <a:t>Empower every person and organization on the planet to achieve more</a:t>
              </a:r>
              <a:endParaRPr kumimoji="0" lang="en-US" sz="1800" b="0" i="1" u="none" strike="noStrike" kern="1200" cap="none" spc="0" normalizeH="0" baseline="0" noProof="0">
                <a:ln>
                  <a:noFill/>
                </a:ln>
                <a:solidFill>
                  <a:srgbClr val="FFFFFF"/>
                </a:solidFill>
                <a:effectLst/>
                <a:uLnTx/>
                <a:uFillTx/>
                <a:latin typeface="Segoe UI"/>
                <a:ea typeface="+mn-ea"/>
                <a:cs typeface="+mn-cs"/>
              </a:endParaRPr>
            </a:p>
          </p:txBody>
        </p:sp>
      </p:grpSp>
      <p:cxnSp>
        <p:nvCxnSpPr>
          <p:cNvPr id="14" name="Straight Connector 13">
            <a:extLst>
              <a:ext uri="{FF2B5EF4-FFF2-40B4-BE49-F238E27FC236}">
                <a16:creationId xmlns:a16="http://schemas.microsoft.com/office/drawing/2014/main" id="{E40D361C-533A-6D3B-3A9A-8BA6493F5D08}"/>
              </a:ext>
              <a:ext uri="{C183D7F6-B498-43B3-948B-1728B52AA6E4}">
                <adec:decorative xmlns:adec="http://schemas.microsoft.com/office/drawing/2017/decorative" val="1"/>
              </a:ext>
            </a:extLst>
          </p:cNvPr>
          <p:cNvCxnSpPr/>
          <p:nvPr/>
        </p:nvCxnSpPr>
        <p:spPr>
          <a:xfrm>
            <a:off x="3634754" y="4448285"/>
            <a:ext cx="4546059"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1" name="Group 20" descr="GPT-3 to generate and understand text">
            <a:extLst>
              <a:ext uri="{FF2B5EF4-FFF2-40B4-BE49-F238E27FC236}">
                <a16:creationId xmlns:a16="http://schemas.microsoft.com/office/drawing/2014/main" id="{F8FBEEB8-7E4E-63F4-635B-8A5E4B73027E}"/>
              </a:ext>
            </a:extLst>
          </p:cNvPr>
          <p:cNvGrpSpPr/>
          <p:nvPr/>
        </p:nvGrpSpPr>
        <p:grpSpPr>
          <a:xfrm>
            <a:off x="2033593" y="5287423"/>
            <a:ext cx="2277793" cy="792037"/>
            <a:chOff x="2033593" y="5287423"/>
            <a:chExt cx="2277793" cy="792037"/>
          </a:xfrm>
        </p:grpSpPr>
        <p:sp>
          <p:nvSpPr>
            <p:cNvPr id="9" name="Rectangle: Rounded Corners 8">
              <a:extLst>
                <a:ext uri="{FF2B5EF4-FFF2-40B4-BE49-F238E27FC236}">
                  <a16:creationId xmlns:a16="http://schemas.microsoft.com/office/drawing/2014/main" id="{B3F11C99-C31C-CB01-B139-047129FFAEA9}"/>
                </a:ext>
              </a:extLst>
            </p:cNvPr>
            <p:cNvSpPr/>
            <p:nvPr/>
          </p:nvSpPr>
          <p:spPr bwMode="auto">
            <a:xfrm>
              <a:off x="2083642" y="5287423"/>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6" name="TextBox 15">
              <a:extLst>
                <a:ext uri="{FF2B5EF4-FFF2-40B4-BE49-F238E27FC236}">
                  <a16:creationId xmlns:a16="http://schemas.microsoft.com/office/drawing/2014/main" id="{FF5EBF28-1890-276B-9CB1-2CC90D81B0BD}"/>
                </a:ext>
              </a:extLst>
            </p:cNvPr>
            <p:cNvSpPr txBox="1"/>
            <p:nvPr/>
          </p:nvSpPr>
          <p:spPr>
            <a:xfrm>
              <a:off x="2033593" y="5802461"/>
              <a:ext cx="2277793"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FFFFFF"/>
                  </a:solidFill>
                  <a:effectLst/>
                  <a:uLnTx/>
                  <a:uFillTx/>
                  <a:latin typeface="Segoe UI "/>
                  <a:ea typeface="+mn-ea"/>
                  <a:cs typeface="+mn-cs"/>
                </a:rPr>
                <a:t>Generate and Understand Text</a:t>
              </a:r>
              <a:endParaRPr kumimoji="0" lang="en-US" sz="1200" b="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0" name="Group 19" descr="Codex to understand code">
            <a:extLst>
              <a:ext uri="{FF2B5EF4-FFF2-40B4-BE49-F238E27FC236}">
                <a16:creationId xmlns:a16="http://schemas.microsoft.com/office/drawing/2014/main" id="{1B650DEB-8412-48F9-F806-9B830449D302}"/>
              </a:ext>
            </a:extLst>
          </p:cNvPr>
          <p:cNvGrpSpPr/>
          <p:nvPr/>
        </p:nvGrpSpPr>
        <p:grpSpPr>
          <a:xfrm>
            <a:off x="4810940" y="5287423"/>
            <a:ext cx="2375844" cy="771399"/>
            <a:chOff x="4810940" y="5287423"/>
            <a:chExt cx="2375844" cy="771399"/>
          </a:xfrm>
        </p:grpSpPr>
        <p:sp>
          <p:nvSpPr>
            <p:cNvPr id="10" name="Rectangle: Rounded Corners 9">
              <a:extLst>
                <a:ext uri="{FF2B5EF4-FFF2-40B4-BE49-F238E27FC236}">
                  <a16:creationId xmlns:a16="http://schemas.microsoft.com/office/drawing/2014/main" id="{C9C7DE81-C63A-28B6-AE9E-AF9C898C092C}"/>
                </a:ext>
              </a:extLst>
            </p:cNvPr>
            <p:cNvSpPr/>
            <p:nvPr/>
          </p:nvSpPr>
          <p:spPr bwMode="auto">
            <a:xfrm>
              <a:off x="4910014" y="5287423"/>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7" name="TextBox 16">
              <a:extLst>
                <a:ext uri="{FF2B5EF4-FFF2-40B4-BE49-F238E27FC236}">
                  <a16:creationId xmlns:a16="http://schemas.microsoft.com/office/drawing/2014/main" id="{0174B115-6BDC-D5BA-3DE3-016569694CA8}"/>
                </a:ext>
              </a:extLst>
            </p:cNvPr>
            <p:cNvSpPr txBox="1"/>
            <p:nvPr/>
          </p:nvSpPr>
          <p:spPr>
            <a:xfrm>
              <a:off x="4810940" y="5781823"/>
              <a:ext cx="2375844"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FFFFFF"/>
                  </a:solidFill>
                  <a:effectLst/>
                  <a:uLnTx/>
                  <a:uFillTx/>
                  <a:latin typeface="Segoe UI "/>
                  <a:ea typeface="+mn-ea"/>
                  <a:cs typeface="+mn-cs"/>
                </a:rPr>
                <a:t>Generate and Understand Code</a:t>
              </a:r>
              <a:endParaRPr kumimoji="0" lang="en-US" sz="1200" b="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 name="Group 18" descr="Dall-E to generate images from text prompts">
            <a:extLst>
              <a:ext uri="{FF2B5EF4-FFF2-40B4-BE49-F238E27FC236}">
                <a16:creationId xmlns:a16="http://schemas.microsoft.com/office/drawing/2014/main" id="{91FCECC0-19CF-5FA3-C02C-22EFA38F5C53}"/>
              </a:ext>
            </a:extLst>
          </p:cNvPr>
          <p:cNvGrpSpPr/>
          <p:nvPr/>
        </p:nvGrpSpPr>
        <p:grpSpPr>
          <a:xfrm>
            <a:off x="7519733" y="5287423"/>
            <a:ext cx="2611002" cy="780650"/>
            <a:chOff x="7519733" y="5287423"/>
            <a:chExt cx="2611002" cy="780650"/>
          </a:xfrm>
        </p:grpSpPr>
        <p:sp>
          <p:nvSpPr>
            <p:cNvPr id="11" name="Rectangle: Rounded Corners 10">
              <a:extLst>
                <a:ext uri="{FF2B5EF4-FFF2-40B4-BE49-F238E27FC236}">
                  <a16:creationId xmlns:a16="http://schemas.microsoft.com/office/drawing/2014/main" id="{2D0E1C40-2F07-8202-A0CB-F88A9410C717}"/>
                </a:ext>
              </a:extLst>
            </p:cNvPr>
            <p:cNvSpPr/>
            <p:nvPr/>
          </p:nvSpPr>
          <p:spPr bwMode="auto">
            <a:xfrm>
              <a:off x="7736386" y="5287423"/>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Segoe UI Semibold"/>
                  <a:ea typeface="+mn-ea"/>
                  <a:cs typeface="Segoe UI" pitchFamily="34" charset="0"/>
                </a:rPr>
                <a:t>DALL·E</a:t>
              </a:r>
            </a:p>
          </p:txBody>
        </p:sp>
        <p:sp>
          <p:nvSpPr>
            <p:cNvPr id="18" name="TextBox 17">
              <a:extLst>
                <a:ext uri="{FF2B5EF4-FFF2-40B4-BE49-F238E27FC236}">
                  <a16:creationId xmlns:a16="http://schemas.microsoft.com/office/drawing/2014/main" id="{F76F349E-98FF-0B59-406C-9C5DF1ACF71F}"/>
                </a:ext>
              </a:extLst>
            </p:cNvPr>
            <p:cNvSpPr txBox="1"/>
            <p:nvPr/>
          </p:nvSpPr>
          <p:spPr>
            <a:xfrm>
              <a:off x="7519733" y="5791074"/>
              <a:ext cx="2611002" cy="276999"/>
            </a:xfrm>
            <a:prstGeom prst="rect">
              <a:avLst/>
            </a:prstGeom>
            <a:noFill/>
            <a:ln>
              <a:noFill/>
            </a:ln>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FFFFFF"/>
                  </a:solidFill>
                  <a:effectLst/>
                  <a:uLnTx/>
                  <a:uFillTx/>
                  <a:latin typeface="Segoe UI "/>
                  <a:ea typeface="+mn-ea"/>
                  <a:cs typeface="+mn-cs"/>
                </a:rPr>
                <a:t>Generate images from text prompts</a:t>
              </a:r>
              <a:endParaRPr kumimoji="0" lang="en-US" sz="1200" b="0" u="none" strike="noStrike" kern="1200" cap="none" spc="0" normalizeH="0" baseline="0" noProof="0">
                <a:ln>
                  <a:noFill/>
                </a:ln>
                <a:solidFill>
                  <a:srgbClr val="FFFFFF"/>
                </a:solidFill>
                <a:effectLst/>
                <a:uLnTx/>
                <a:uFillTx/>
                <a:latin typeface="Segoe UI"/>
                <a:ea typeface="+mn-ea"/>
                <a:cs typeface="+mn-cs"/>
              </a:endParaRPr>
            </a:p>
          </p:txBody>
        </p:sp>
      </p:grpSp>
      <p:sp>
        <p:nvSpPr>
          <p:cNvPr id="4" name="Cross 3">
            <a:extLst>
              <a:ext uri="{FF2B5EF4-FFF2-40B4-BE49-F238E27FC236}">
                <a16:creationId xmlns:a16="http://schemas.microsoft.com/office/drawing/2014/main" id="{A8CDC92E-B2D3-CC09-BD18-6B2393876A39}"/>
              </a:ext>
              <a:ext uri="{C183D7F6-B498-43B3-948B-1728B52AA6E4}">
                <adec:decorative xmlns:adec="http://schemas.microsoft.com/office/drawing/2017/decorative" val="1"/>
              </a:ext>
            </a:extLst>
          </p:cNvPr>
          <p:cNvSpPr/>
          <p:nvPr/>
        </p:nvSpPr>
        <p:spPr bwMode="auto">
          <a:xfrm>
            <a:off x="5798056" y="2836793"/>
            <a:ext cx="486383" cy="491941"/>
          </a:xfrm>
          <a:prstGeom prst="plus">
            <a:avLst>
              <a:gd name="adj" fmla="val 37000"/>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Tree>
    <p:extLst>
      <p:ext uri="{BB962C8B-B14F-4D97-AF65-F5344CB8AC3E}">
        <p14:creationId xmlns:p14="http://schemas.microsoft.com/office/powerpoint/2010/main" val="4189305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6E89C74-0EE1-17DE-010D-0E680221117C}"/>
              </a:ext>
              <a:ext uri="{C183D7F6-B498-43B3-948B-1728B52AA6E4}">
                <adec:decorative xmlns:adec="http://schemas.microsoft.com/office/drawing/2017/decorative" val="1"/>
              </a:ext>
            </a:extLst>
          </p:cNvPr>
          <p:cNvSpPr>
            <a:spLocks noGrp="1"/>
          </p:cNvSpPr>
          <p:nvPr>
            <p:ph type="body" sz="quarter" idx="12"/>
          </p:nvPr>
        </p:nvSpPr>
        <p:spPr>
          <a:xfrm>
            <a:off x="588263" y="2093518"/>
            <a:ext cx="5507737" cy="3176254"/>
          </a:xfrm>
        </p:spPr>
        <p:txBody>
          <a:bodyPr/>
          <a:lstStyle/>
          <a:p>
            <a:r>
              <a:rPr lang="en-US"/>
              <a:t>Generative pre-trained transformer 3 (GPT-3)</a:t>
            </a:r>
          </a:p>
          <a:p>
            <a:pPr lvl="1"/>
            <a:r>
              <a:rPr lang="en-US"/>
              <a:t>Autoregressive language model that uses deep learning to produce human-like text</a:t>
            </a:r>
          </a:p>
          <a:p>
            <a:pPr lvl="1"/>
            <a:r>
              <a:rPr lang="en-US"/>
              <a:t>Pre-trained on trillions of words</a:t>
            </a:r>
          </a:p>
          <a:p>
            <a:pPr lvl="1"/>
            <a:r>
              <a:rPr lang="en-US"/>
              <a:t>Predicts the most likely next word based on input text</a:t>
            </a:r>
          </a:p>
          <a:p>
            <a:pPr lvl="1"/>
            <a:r>
              <a:rPr lang="en-US"/>
              <a:t>General text-in/text-out interface</a:t>
            </a:r>
          </a:p>
          <a:p>
            <a:endParaRPr lang="en-US"/>
          </a:p>
        </p:txBody>
      </p:sp>
      <p:pic>
        <p:nvPicPr>
          <p:cNvPr id="23" name="Picture 22">
            <a:extLst>
              <a:ext uri="{FF2B5EF4-FFF2-40B4-BE49-F238E27FC236}">
                <a16:creationId xmlns:a16="http://schemas.microsoft.com/office/drawing/2014/main" id="{7565155F-250C-0EF3-3229-0D71C549DEEB}"/>
              </a:ext>
              <a:ext uri="{C183D7F6-B498-43B3-948B-1728B52AA6E4}">
                <adec:decorative xmlns:adec="http://schemas.microsoft.com/office/drawing/2017/decorative" val="1"/>
              </a:ext>
            </a:extLst>
          </p:cNvPr>
          <p:cNvPicPr>
            <a:picLocks noChangeAspect="1"/>
          </p:cNvPicPr>
          <p:nvPr/>
        </p:nvPicPr>
        <p:blipFill rotWithShape="1">
          <a:blip r:embed="rId3"/>
          <a:srcRect l="10526" r="8850"/>
          <a:stretch/>
        </p:blipFill>
        <p:spPr>
          <a:xfrm>
            <a:off x="6606701" y="2031538"/>
            <a:ext cx="5329658" cy="3380639"/>
          </a:xfrm>
          <a:prstGeom prst="rect">
            <a:avLst/>
          </a:prstGeom>
        </p:spPr>
      </p:pic>
      <p:sp>
        <p:nvSpPr>
          <p:cNvPr id="6" name="Title 93">
            <a:extLst>
              <a:ext uri="{FF2B5EF4-FFF2-40B4-BE49-F238E27FC236}">
                <a16:creationId xmlns:a16="http://schemas.microsoft.com/office/drawing/2014/main" id="{0553E57E-2CCD-57E2-A893-7E53E1BDDEEC}"/>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Azure </a:t>
            </a:r>
            <a:r>
              <a:rPr lang="en-US" sz="3200" err="1">
                <a:solidFill>
                  <a:prstClr val="white"/>
                </a:solidFill>
                <a:latin typeface="Segoe UI Semibold"/>
              </a:rPr>
              <a:t>OpenAI</a:t>
            </a:r>
            <a:r>
              <a:rPr lang="en-US" sz="3200">
                <a:solidFill>
                  <a:prstClr val="white"/>
                </a:solidFill>
                <a:latin typeface="Segoe UI Semibold"/>
              </a:rPr>
              <a:t> | Overview of GPT-3</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7" name="Straight Connector 6">
            <a:extLst>
              <a:ext uri="{FF2B5EF4-FFF2-40B4-BE49-F238E27FC236}">
                <a16:creationId xmlns:a16="http://schemas.microsoft.com/office/drawing/2014/main" id="{6CE7D323-9F3B-AB4A-6318-0EACDB0E575F}"/>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21087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descr="a screenshot of a text prompt regarding an email where the instruction to extract the mailing address from the text">
            <a:extLst>
              <a:ext uri="{FF2B5EF4-FFF2-40B4-BE49-F238E27FC236}">
                <a16:creationId xmlns:a16="http://schemas.microsoft.com/office/drawing/2014/main" id="{CBF8266B-E949-43C8-A562-918257B29E7C}"/>
              </a:ext>
            </a:extLst>
          </p:cNvPr>
          <p:cNvPicPr>
            <a:picLocks noChangeAspect="1"/>
          </p:cNvPicPr>
          <p:nvPr/>
        </p:nvPicPr>
        <p:blipFill rotWithShape="1">
          <a:blip r:embed="rId3"/>
          <a:srcRect t="25699"/>
          <a:stretch/>
        </p:blipFill>
        <p:spPr>
          <a:xfrm>
            <a:off x="588263" y="1405817"/>
            <a:ext cx="11018520" cy="3667926"/>
          </a:xfrm>
          <a:prstGeom prst="rect">
            <a:avLst/>
          </a:prstGeom>
        </p:spPr>
      </p:pic>
      <p:sp>
        <p:nvSpPr>
          <p:cNvPr id="59" name="Rectangle: Rounded Corners 58">
            <a:extLst>
              <a:ext uri="{FF2B5EF4-FFF2-40B4-BE49-F238E27FC236}">
                <a16:creationId xmlns:a16="http://schemas.microsoft.com/office/drawing/2014/main" id="{389D1C67-00A5-47AF-B10B-38C9BCC49F02}"/>
              </a:ext>
              <a:ext uri="{C183D7F6-B498-43B3-948B-1728B52AA6E4}">
                <adec:decorative xmlns:adec="http://schemas.microsoft.com/office/drawing/2017/decorative" val="1"/>
              </a:ext>
            </a:extLst>
          </p:cNvPr>
          <p:cNvSpPr/>
          <p:nvPr/>
        </p:nvSpPr>
        <p:spPr bwMode="auto">
          <a:xfrm>
            <a:off x="860156" y="1802086"/>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11BABAC3-A30B-4B22-BFA6-60B4B4BC166C}"/>
              </a:ext>
              <a:ext uri="{C183D7F6-B498-43B3-948B-1728B52AA6E4}">
                <adec:decorative xmlns:adec="http://schemas.microsoft.com/office/drawing/2017/decorative" val="1"/>
              </a:ext>
            </a:extLst>
          </p:cNvPr>
          <p:cNvSpPr/>
          <p:nvPr/>
        </p:nvSpPr>
        <p:spPr bwMode="auto">
          <a:xfrm>
            <a:off x="781442" y="1719590"/>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0B0FBD1C-22F2-4F85-9536-F03747A2E1A9}"/>
              </a:ext>
              <a:ext uri="{C183D7F6-B498-43B3-948B-1728B52AA6E4}">
                <adec:decorative xmlns:adec="http://schemas.microsoft.com/office/drawing/2017/decorative" val="1"/>
              </a:ext>
            </a:extLst>
          </p:cNvPr>
          <p:cNvSpPr/>
          <p:nvPr/>
        </p:nvSpPr>
        <p:spPr bwMode="auto">
          <a:xfrm>
            <a:off x="860156" y="4537075"/>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9DEAA099-BB14-40EF-B6CA-CA8A08AE4E4B}"/>
              </a:ext>
              <a:ext uri="{C183D7F6-B498-43B3-948B-1728B52AA6E4}">
                <adec:decorative xmlns:adec="http://schemas.microsoft.com/office/drawing/2017/decorative" val="1"/>
              </a:ext>
            </a:extLst>
          </p:cNvPr>
          <p:cNvSpPr/>
          <p:nvPr/>
        </p:nvSpPr>
        <p:spPr bwMode="auto">
          <a:xfrm>
            <a:off x="889339" y="4572322"/>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3" name="TextBox 62">
            <a:extLst>
              <a:ext uri="{FF2B5EF4-FFF2-40B4-BE49-F238E27FC236}">
                <a16:creationId xmlns:a16="http://schemas.microsoft.com/office/drawing/2014/main" id="{F3309CB6-5FB8-413A-B580-A43A70C210D5}"/>
              </a:ext>
            </a:extLst>
          </p:cNvPr>
          <p:cNvSpPr txBox="1"/>
          <p:nvPr/>
        </p:nvSpPr>
        <p:spPr>
          <a:xfrm>
            <a:off x="588263" y="5399941"/>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 – Text input that provides some context to the engine on what is expecting.</a:t>
            </a:r>
          </a:p>
        </p:txBody>
      </p:sp>
      <p:sp>
        <p:nvSpPr>
          <p:cNvPr id="65" name="TextBox 64">
            <a:extLst>
              <a:ext uri="{FF2B5EF4-FFF2-40B4-BE49-F238E27FC236}">
                <a16:creationId xmlns:a16="http://schemas.microsoft.com/office/drawing/2014/main" id="{317CA6A7-8CF9-4518-9D67-641BFBC2F8F2}"/>
              </a:ext>
            </a:extLst>
          </p:cNvPr>
          <p:cNvSpPr txBox="1"/>
          <p:nvPr/>
        </p:nvSpPr>
        <p:spPr>
          <a:xfrm>
            <a:off x="6096000" y="5369082"/>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Completion</a:t>
            </a:r>
            <a:r>
              <a:rPr kumimoji="0" lang="en-US" sz="1800" b="0" i="0" u="none" strike="noStrike" kern="0" cap="none" spc="0" normalizeH="0" baseline="0" noProof="0">
                <a:ln>
                  <a:noFill/>
                </a:ln>
                <a:solidFill>
                  <a:srgbClr val="FFFFFF"/>
                </a:solidFill>
                <a:effectLst/>
                <a:uLnTx/>
                <a:uFillTx/>
                <a:latin typeface="Segoe UI"/>
                <a:ea typeface="+mn-ea"/>
                <a:cs typeface="+mn-cs"/>
              </a:rPr>
              <a:t> – Output that GPT-3 generates based on the prompt. </a:t>
            </a:r>
          </a:p>
        </p:txBody>
      </p:sp>
      <p:cxnSp>
        <p:nvCxnSpPr>
          <p:cNvPr id="12" name="Connector: Elbow 11">
            <a:extLst>
              <a:ext uri="{FF2B5EF4-FFF2-40B4-BE49-F238E27FC236}">
                <a16:creationId xmlns:a16="http://schemas.microsoft.com/office/drawing/2014/main" id="{FA195616-D3E0-229F-9045-A9A1BB02EE29}"/>
              </a:ext>
              <a:ext uri="{C183D7F6-B498-43B3-948B-1728B52AA6E4}">
                <adec:decorative xmlns:adec="http://schemas.microsoft.com/office/drawing/2017/decorative" val="1"/>
              </a:ext>
            </a:extLst>
          </p:cNvPr>
          <p:cNvCxnSpPr>
            <a:cxnSpLocks/>
            <a:endCxn id="57" idx="1"/>
          </p:cNvCxnSpPr>
          <p:nvPr/>
        </p:nvCxnSpPr>
        <p:spPr>
          <a:xfrm rot="10800000">
            <a:off x="588263" y="3239781"/>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58FF3183-BD56-3EF7-D751-1871A0F3724B}"/>
              </a:ext>
              <a:ext uri="{C183D7F6-B498-43B3-948B-1728B52AA6E4}">
                <adec:decorative xmlns:adec="http://schemas.microsoft.com/office/drawing/2017/decorative" val="1"/>
              </a:ext>
            </a:extLst>
          </p:cNvPr>
          <p:cNvCxnSpPr>
            <a:cxnSpLocks/>
            <a:endCxn id="61" idx="3"/>
          </p:cNvCxnSpPr>
          <p:nvPr/>
        </p:nvCxnSpPr>
        <p:spPr>
          <a:xfrm rot="10800000">
            <a:off x="4220432" y="4663424"/>
            <a:ext cx="1875569" cy="1399668"/>
          </a:xfrm>
          <a:prstGeom prst="bentConnector3">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6DF5E73-BF6E-CCD3-ED64-CF10FA5D5C38}"/>
              </a:ext>
            </a:extLst>
          </p:cNvPr>
          <p:cNvSpPr txBox="1"/>
          <p:nvPr/>
        </p:nvSpPr>
        <p:spPr>
          <a:xfrm>
            <a:off x="1514314" y="5396524"/>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
        <p:nvSpPr>
          <p:cNvPr id="4" name="Title 93">
            <a:extLst>
              <a:ext uri="{FF2B5EF4-FFF2-40B4-BE49-F238E27FC236}">
                <a16:creationId xmlns:a16="http://schemas.microsoft.com/office/drawing/2014/main" id="{2623EABF-D111-072B-43D1-DBF2F42F3524}"/>
              </a:ext>
            </a:extLst>
          </p:cNvPr>
          <p:cNvSpPr txBox="1">
            <a:spLocks/>
          </p:cNvSpPr>
          <p:nvPr/>
        </p:nvSpPr>
        <p:spPr>
          <a:xfrm>
            <a:off x="710183" y="547777"/>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a:solidFill>
                  <a:prstClr val="white"/>
                </a:solidFill>
                <a:latin typeface="Segoe UI Semibold"/>
              </a:rPr>
              <a:t>Azure </a:t>
            </a:r>
            <a:r>
              <a:rPr lang="en-US" sz="3200" err="1">
                <a:solidFill>
                  <a:prstClr val="white"/>
                </a:solidFill>
                <a:latin typeface="Segoe UI Semibold"/>
              </a:rPr>
              <a:t>OpenAI</a:t>
            </a:r>
            <a:r>
              <a:rPr lang="en-US" sz="3200">
                <a:solidFill>
                  <a:prstClr val="white"/>
                </a:solidFill>
                <a:latin typeface="Segoe UI Semibold"/>
              </a:rPr>
              <a:t> | GPT-3 Prompt Design</a:t>
            </a:r>
            <a:endPar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cxnSp>
        <p:nvCxnSpPr>
          <p:cNvPr id="5" name="Straight Connector 4">
            <a:extLst>
              <a:ext uri="{FF2B5EF4-FFF2-40B4-BE49-F238E27FC236}">
                <a16:creationId xmlns:a16="http://schemas.microsoft.com/office/drawing/2014/main" id="{1DD3445D-42C1-272C-3FD0-9E406D4894DB}"/>
              </a:ext>
              <a:ext uri="{C183D7F6-B498-43B3-948B-1728B52AA6E4}">
                <adec:decorative xmlns:adec="http://schemas.microsoft.com/office/drawing/2017/decorative" val="1"/>
              </a:ext>
            </a:extLst>
          </p:cNvPr>
          <p:cNvCxnSpPr>
            <a:cxnSpLocks/>
          </p:cNvCxnSpPr>
          <p:nvPr/>
        </p:nvCxnSpPr>
        <p:spPr>
          <a:xfrm>
            <a:off x="506971" y="61712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01848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heel(1)">
                                      <p:cBhvr>
                                        <p:cTn id="7" dur="1000"/>
                                        <p:tgtEl>
                                          <p:spTgt spid="60"/>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wipe(up)">
                                      <p:cBhvr>
                                        <p:cTn id="11" dur="500"/>
                                        <p:tgtEl>
                                          <p:spTgt spid="63"/>
                                        </p:tgtEl>
                                      </p:cBhvr>
                                    </p:animEffect>
                                  </p:childTnLst>
                                </p:cTn>
                              </p:par>
                              <p:par>
                                <p:cTn id="12" presetID="22" presetClass="entr" presetSubtype="4"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up)">
                                      <p:cBhvr>
                                        <p:cTn id="19" dur="500"/>
                                        <p:tgtEl>
                                          <p:spTgt spid="16"/>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16"/>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wheel(1)">
                                      <p:cBhvr>
                                        <p:cTn id="25" dur="750"/>
                                        <p:tgtEl>
                                          <p:spTgt spid="5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62"/>
                                        </p:tgtEl>
                                      </p:cBhvr>
                                    </p:animEffect>
                                    <p:set>
                                      <p:cBhvr>
                                        <p:cTn id="30" dur="1" fill="hold">
                                          <p:stCondLst>
                                            <p:cond delay="499"/>
                                          </p:stCondLst>
                                        </p:cTn>
                                        <p:tgtEl>
                                          <p:spTgt spid="62"/>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wipe(up)">
                                      <p:cBhvr>
                                        <p:cTn id="34" dur="500"/>
                                        <p:tgtEl>
                                          <p:spTgt spid="65"/>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wheel(1)">
                                      <p:cBhvr>
                                        <p:cTn id="42" dur="10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61" grpId="0" animBg="1"/>
      <p:bldP spid="62" grpId="0" animBg="1"/>
      <p:bldP spid="63" grpId="0"/>
      <p:bldP spid="65" grpId="0"/>
      <p:bldP spid="16" grpId="0"/>
      <p:bldP spid="16"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553998"/>
          </a:xfrm>
        </p:spPr>
        <p:txBody>
          <a:bodyPr/>
          <a:lstStyle/>
          <a:p>
            <a:pPr algn="ctr"/>
            <a:r>
              <a:rPr lang="en-US">
                <a:gradFill>
                  <a:gsLst>
                    <a:gs pos="0">
                      <a:schemeClr val="tx1"/>
                    </a:gs>
                    <a:gs pos="97000">
                      <a:schemeClr val="tx1"/>
                    </a:gs>
                  </a:gsLst>
                  <a:lin ang="2700000" scaled="1"/>
                </a:gradFill>
              </a:rPr>
              <a:t>Models and platform roadmap</a:t>
            </a:r>
          </a:p>
        </p:txBody>
      </p:sp>
      <p:sp>
        <p:nvSpPr>
          <p:cNvPr id="19" name="TextBox 18">
            <a:extLst>
              <a:ext uri="{FF2B5EF4-FFF2-40B4-BE49-F238E27FC236}">
                <a16:creationId xmlns:a16="http://schemas.microsoft.com/office/drawing/2014/main" id="{6601658E-11B2-4102-8F06-FA631002A666}"/>
              </a:ext>
            </a:extLst>
          </p:cNvPr>
          <p:cNvSpPr txBox="1"/>
          <p:nvPr/>
        </p:nvSpPr>
        <p:spPr>
          <a:xfrm>
            <a:off x="1348996" y="2377918"/>
            <a:ext cx="1591056"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GPT-3</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Models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OpenAI API</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C955D0D7-413B-46CE-9B25-3C3C652E5B05}"/>
              </a:ext>
            </a:extLst>
          </p:cNvPr>
          <p:cNvSpPr txBox="1"/>
          <p:nvPr/>
        </p:nvSpPr>
        <p:spPr>
          <a:xfrm>
            <a:off x="1336290" y="2076007"/>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June 2020</a:t>
            </a:r>
          </a:p>
        </p:txBody>
      </p:sp>
      <p:sp>
        <p:nvSpPr>
          <p:cNvPr id="17" name="TextBox 16">
            <a:extLst>
              <a:ext uri="{FF2B5EF4-FFF2-40B4-BE49-F238E27FC236}">
                <a16:creationId xmlns:a16="http://schemas.microsoft.com/office/drawing/2014/main" id="{65A1059A-0994-42C7-8D0D-CDF8C2A31F1D}"/>
              </a:ext>
            </a:extLst>
          </p:cNvPr>
          <p:cNvSpPr txBox="1"/>
          <p:nvPr/>
        </p:nvSpPr>
        <p:spPr>
          <a:xfrm>
            <a:off x="3398143" y="2377918"/>
            <a:ext cx="1591056" cy="1077218"/>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Customize</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models</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(Fine-tuning)</a:t>
            </a:r>
          </a:p>
        </p:txBody>
      </p:sp>
      <p:sp>
        <p:nvSpPr>
          <p:cNvPr id="18" name="TextBox 17">
            <a:extLst>
              <a:ext uri="{FF2B5EF4-FFF2-40B4-BE49-F238E27FC236}">
                <a16:creationId xmlns:a16="http://schemas.microsoft.com/office/drawing/2014/main" id="{4F230393-D08B-4C0B-A527-CDCEF7C950F2}"/>
              </a:ext>
            </a:extLst>
          </p:cNvPr>
          <p:cNvSpPr txBox="1"/>
          <p:nvPr/>
        </p:nvSpPr>
        <p:spPr>
          <a:xfrm>
            <a:off x="3398141" y="2076007"/>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June 2021</a:t>
            </a:r>
          </a:p>
        </p:txBody>
      </p:sp>
      <p:sp>
        <p:nvSpPr>
          <p:cNvPr id="25" name="TextBox 24">
            <a:extLst>
              <a:ext uri="{FF2B5EF4-FFF2-40B4-BE49-F238E27FC236}">
                <a16:creationId xmlns:a16="http://schemas.microsoft.com/office/drawing/2014/main" id="{A4739C65-4DBA-4041-BD86-4D54C36AD59B}"/>
              </a:ext>
            </a:extLst>
          </p:cNvPr>
          <p:cNvSpPr txBox="1"/>
          <p:nvPr/>
        </p:nvSpPr>
        <p:spPr>
          <a:xfrm>
            <a:off x="5832997" y="4342375"/>
            <a:ext cx="1591056"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Private preview</a:t>
            </a:r>
          </a:p>
        </p:txBody>
      </p:sp>
      <p:sp>
        <p:nvSpPr>
          <p:cNvPr id="26" name="TextBox 25">
            <a:extLst>
              <a:ext uri="{FF2B5EF4-FFF2-40B4-BE49-F238E27FC236}">
                <a16:creationId xmlns:a16="http://schemas.microsoft.com/office/drawing/2014/main" id="{92A95CE9-1A59-480A-B1DE-6DE1899EEC0F}"/>
              </a:ext>
            </a:extLst>
          </p:cNvPr>
          <p:cNvSpPr txBox="1"/>
          <p:nvPr/>
        </p:nvSpPr>
        <p:spPr>
          <a:xfrm>
            <a:off x="5823713" y="4034598"/>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Nov 2021</a:t>
            </a:r>
          </a:p>
        </p:txBody>
      </p:sp>
      <p:sp>
        <p:nvSpPr>
          <p:cNvPr id="27" name="TextBox 26">
            <a:extLst>
              <a:ext uri="{FF2B5EF4-FFF2-40B4-BE49-F238E27FC236}">
                <a16:creationId xmlns:a16="http://schemas.microsoft.com/office/drawing/2014/main" id="{3808360A-061A-4DDE-9AFD-38290E5F3BD9}"/>
              </a:ext>
            </a:extLst>
          </p:cNvPr>
          <p:cNvSpPr txBox="1"/>
          <p:nvPr/>
        </p:nvSpPr>
        <p:spPr>
          <a:xfrm>
            <a:off x="4837753" y="4029713"/>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Sept 2021</a:t>
            </a:r>
          </a:p>
        </p:txBody>
      </p:sp>
      <p:sp>
        <p:nvSpPr>
          <p:cNvPr id="28" name="TextBox 27">
            <a:extLst>
              <a:ext uri="{FF2B5EF4-FFF2-40B4-BE49-F238E27FC236}">
                <a16:creationId xmlns:a16="http://schemas.microsoft.com/office/drawing/2014/main" id="{B5B264D2-226D-43E2-BA72-BE23EB526419}"/>
              </a:ext>
            </a:extLst>
          </p:cNvPr>
          <p:cNvSpPr txBox="1"/>
          <p:nvPr/>
        </p:nvSpPr>
        <p:spPr>
          <a:xfrm>
            <a:off x="4847039" y="4337490"/>
            <a:ext cx="1078731" cy="1078992"/>
          </a:xfrm>
          <a:prstGeom prst="rect">
            <a:avLst/>
          </a:prstGeom>
          <a:noFill/>
        </p:spPr>
        <p:txBody>
          <a:bodyPr wrap="square" lIns="91440" tIns="0" rIns="0" bIns="0" rtlCol="0">
            <a:noAutofit/>
          </a:bodyPr>
          <a:lstStyle>
            <a:defPPr>
              <a:defRPr lang="en-US"/>
            </a:defPPr>
            <a:lvl1pPr algn="ctr">
              <a:defRPr sz="16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GitHub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Copilot</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on Azure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OpenAI </a:t>
            </a:r>
          </a:p>
        </p:txBody>
      </p:sp>
      <p:sp>
        <p:nvSpPr>
          <p:cNvPr id="13" name="TextBox 12">
            <a:extLst>
              <a:ext uri="{FF2B5EF4-FFF2-40B4-BE49-F238E27FC236}">
                <a16:creationId xmlns:a16="http://schemas.microsoft.com/office/drawing/2014/main" id="{14721832-1F1C-4EF6-840B-A4F5B1979EC4}"/>
              </a:ext>
            </a:extLst>
          </p:cNvPr>
          <p:cNvSpPr txBox="1"/>
          <p:nvPr/>
        </p:nvSpPr>
        <p:spPr>
          <a:xfrm>
            <a:off x="4450752" y="2368868"/>
            <a:ext cx="785152"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Codex</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models </a:t>
            </a:r>
          </a:p>
        </p:txBody>
      </p:sp>
      <p:sp>
        <p:nvSpPr>
          <p:cNvPr id="14" name="TextBox 13">
            <a:extLst>
              <a:ext uri="{FF2B5EF4-FFF2-40B4-BE49-F238E27FC236}">
                <a16:creationId xmlns:a16="http://schemas.microsoft.com/office/drawing/2014/main" id="{3A46EF3A-7069-47CB-8A4C-E1784D8E010E}"/>
              </a:ext>
            </a:extLst>
          </p:cNvPr>
          <p:cNvSpPr txBox="1"/>
          <p:nvPr/>
        </p:nvSpPr>
        <p:spPr>
          <a:xfrm>
            <a:off x="4450751" y="2066957"/>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Aug 2021</a:t>
            </a:r>
          </a:p>
        </p:txBody>
      </p:sp>
      <p:cxnSp>
        <p:nvCxnSpPr>
          <p:cNvPr id="3" name="Straight Arrow Connector 2">
            <a:extLst>
              <a:ext uri="{FF2B5EF4-FFF2-40B4-BE49-F238E27FC236}">
                <a16:creationId xmlns:a16="http://schemas.microsoft.com/office/drawing/2014/main" id="{DA765879-CA81-4DC4-A1AA-0464DA2FDCDF}"/>
              </a:ext>
            </a:extLst>
          </p:cNvPr>
          <p:cNvCxnSpPr>
            <a:cxnSpLocks/>
          </p:cNvCxnSpPr>
          <p:nvPr/>
        </p:nvCxnSpPr>
        <p:spPr>
          <a:xfrm flipV="1">
            <a:off x="650255" y="3671374"/>
            <a:ext cx="11018520" cy="24225"/>
          </a:xfrm>
          <a:prstGeom prst="straightConnector1">
            <a:avLst/>
          </a:prstGeom>
          <a:ln w="190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AA114BA-98D5-4005-8861-D77885DCE73F}"/>
              </a:ext>
              <a:ext uri="{C183D7F6-B498-43B3-948B-1728B52AA6E4}">
                <adec:decorative xmlns:adec="http://schemas.microsoft.com/office/drawing/2017/decorative" val="1"/>
              </a:ext>
            </a:extLst>
          </p:cNvPr>
          <p:cNvSpPr/>
          <p:nvPr/>
        </p:nvSpPr>
        <p:spPr bwMode="auto">
          <a:xfrm>
            <a:off x="1267710"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CFA3035D-FDC3-4B72-9C96-6552CBF673C3}"/>
              </a:ext>
              <a:ext uri="{C183D7F6-B498-43B3-948B-1728B52AA6E4}">
                <adec:decorative xmlns:adec="http://schemas.microsoft.com/office/drawing/2017/decorative" val="1"/>
              </a:ext>
            </a:extLst>
          </p:cNvPr>
          <p:cNvSpPr/>
          <p:nvPr/>
        </p:nvSpPr>
        <p:spPr bwMode="auto">
          <a:xfrm>
            <a:off x="2271270"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C3F6BD6F-571E-4771-B889-0A236DAB0535}"/>
              </a:ext>
              <a:ext uri="{C183D7F6-B498-43B3-948B-1728B52AA6E4}">
                <adec:decorative xmlns:adec="http://schemas.microsoft.com/office/drawing/2017/decorative" val="1"/>
              </a:ext>
            </a:extLst>
          </p:cNvPr>
          <p:cNvSpPr/>
          <p:nvPr/>
        </p:nvSpPr>
        <p:spPr bwMode="auto">
          <a:xfrm>
            <a:off x="3341088"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3E67283E-3E16-4FCA-86C0-0FF10953BF97}"/>
              </a:ext>
              <a:ext uri="{C183D7F6-B498-43B3-948B-1728B52AA6E4}">
                <adec:decorative xmlns:adec="http://schemas.microsoft.com/office/drawing/2017/decorative" val="1"/>
              </a:ext>
            </a:extLst>
          </p:cNvPr>
          <p:cNvSpPr/>
          <p:nvPr/>
        </p:nvSpPr>
        <p:spPr bwMode="auto">
          <a:xfrm>
            <a:off x="4788653"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7B697796-37CD-4C5A-A936-3E63FEBADD58}"/>
              </a:ext>
              <a:ext uri="{C183D7F6-B498-43B3-948B-1728B52AA6E4}">
                <adec:decorative xmlns:adec="http://schemas.microsoft.com/office/drawing/2017/decorative" val="1"/>
              </a:ext>
            </a:extLst>
          </p:cNvPr>
          <p:cNvSpPr/>
          <p:nvPr/>
        </p:nvSpPr>
        <p:spPr bwMode="auto">
          <a:xfrm>
            <a:off x="5752458"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E0342CF5-436B-4F41-8F33-22E8A0E1CD3D}"/>
              </a:ext>
              <a:ext uri="{C183D7F6-B498-43B3-948B-1728B52AA6E4}">
                <adec:decorative xmlns:adec="http://schemas.microsoft.com/office/drawing/2017/decorative" val="1"/>
              </a:ext>
            </a:extLst>
          </p:cNvPr>
          <p:cNvSpPr/>
          <p:nvPr/>
        </p:nvSpPr>
        <p:spPr bwMode="auto">
          <a:xfrm>
            <a:off x="6323738" y="3602794"/>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39" name="Straight Connector 38">
            <a:extLst>
              <a:ext uri="{FF2B5EF4-FFF2-40B4-BE49-F238E27FC236}">
                <a16:creationId xmlns:a16="http://schemas.microsoft.com/office/drawing/2014/main" id="{E012B6E1-8039-471B-94C4-93A39E191BB2}"/>
              </a:ext>
            </a:extLst>
          </p:cNvPr>
          <p:cNvCxnSpPr>
            <a:cxnSpLocks/>
          </p:cNvCxnSpPr>
          <p:nvPr/>
        </p:nvCxnSpPr>
        <p:spPr>
          <a:xfrm>
            <a:off x="1336290" y="2075927"/>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46EC666-6C57-4EA1-BE16-62CF988F8734}"/>
              </a:ext>
            </a:extLst>
          </p:cNvPr>
          <p:cNvCxnSpPr>
            <a:cxnSpLocks/>
          </p:cNvCxnSpPr>
          <p:nvPr/>
        </p:nvCxnSpPr>
        <p:spPr>
          <a:xfrm>
            <a:off x="3398141" y="2076007"/>
            <a:ext cx="0" cy="159097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6D6FD56-EDDC-4C88-B4AA-2E079580C8EE}"/>
              </a:ext>
            </a:extLst>
          </p:cNvPr>
          <p:cNvCxnSpPr>
            <a:cxnSpLocks/>
          </p:cNvCxnSpPr>
          <p:nvPr/>
        </p:nvCxnSpPr>
        <p:spPr>
          <a:xfrm>
            <a:off x="5823713" y="3615673"/>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6B3EBAC-5482-4456-9974-54436C68D47E}"/>
              </a:ext>
            </a:extLst>
          </p:cNvPr>
          <p:cNvCxnSpPr>
            <a:cxnSpLocks/>
          </p:cNvCxnSpPr>
          <p:nvPr/>
        </p:nvCxnSpPr>
        <p:spPr>
          <a:xfrm>
            <a:off x="5278850" y="3676646"/>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66FA539-B644-4020-8E07-8D75B0A507B0}"/>
              </a:ext>
            </a:extLst>
          </p:cNvPr>
          <p:cNvCxnSpPr>
            <a:cxnSpLocks/>
          </p:cNvCxnSpPr>
          <p:nvPr/>
        </p:nvCxnSpPr>
        <p:spPr>
          <a:xfrm>
            <a:off x="4450751" y="2066877"/>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18FA6B29-72BC-2DAE-0597-637A39EDB266}"/>
              </a:ext>
            </a:extLst>
          </p:cNvPr>
          <p:cNvSpPr txBox="1"/>
          <p:nvPr/>
        </p:nvSpPr>
        <p:spPr>
          <a:xfrm>
            <a:off x="6399096" y="2360982"/>
            <a:ext cx="1095665"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Embeddings </a:t>
            </a:r>
            <a:r>
              <a:rPr kumimoji="0" lang="en-US" sz="1200" b="0" i="0" u="none" strike="noStrike" kern="1200" cap="none" spc="0" normalizeH="0" noProof="0">
                <a:ln>
                  <a:noFill/>
                </a:ln>
                <a:solidFill>
                  <a:srgbClr val="FFFFFF"/>
                </a:solidFill>
                <a:effectLst/>
                <a:uLnTx/>
                <a:uFillTx/>
                <a:latin typeface="Segoe UI"/>
                <a:ea typeface="+mn-ea"/>
                <a:cs typeface="+mn-cs"/>
              </a:rPr>
              <a:t> </a:t>
            </a:r>
            <a:r>
              <a:rPr kumimoji="0" lang="en-US" sz="1200" b="0" i="0" u="none" strike="noStrike" kern="1200" cap="none" spc="0" normalizeH="0" baseline="0" noProof="0">
                <a:ln>
                  <a:noFill/>
                </a:ln>
                <a:solidFill>
                  <a:srgbClr val="FFFFFF"/>
                </a:solidFill>
                <a:effectLst/>
                <a:uLnTx/>
                <a:uFillTx/>
                <a:latin typeface="Segoe UI"/>
                <a:ea typeface="+mn-ea"/>
                <a:cs typeface="+mn-cs"/>
              </a:rPr>
              <a:t>&amp; Instruction Following Models</a:t>
            </a:r>
          </a:p>
        </p:txBody>
      </p:sp>
      <p:sp>
        <p:nvSpPr>
          <p:cNvPr id="31" name="TextBox 30">
            <a:extLst>
              <a:ext uri="{FF2B5EF4-FFF2-40B4-BE49-F238E27FC236}">
                <a16:creationId xmlns:a16="http://schemas.microsoft.com/office/drawing/2014/main" id="{F646DE0D-8D07-FAA0-FC8C-F7A942960D63}"/>
              </a:ext>
            </a:extLst>
          </p:cNvPr>
          <p:cNvSpPr txBox="1"/>
          <p:nvPr/>
        </p:nvSpPr>
        <p:spPr>
          <a:xfrm>
            <a:off x="6338397" y="2055210"/>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March 2022</a:t>
            </a:r>
          </a:p>
        </p:txBody>
      </p:sp>
      <p:cxnSp>
        <p:nvCxnSpPr>
          <p:cNvPr id="38" name="Straight Connector 37">
            <a:extLst>
              <a:ext uri="{FF2B5EF4-FFF2-40B4-BE49-F238E27FC236}">
                <a16:creationId xmlns:a16="http://schemas.microsoft.com/office/drawing/2014/main" id="{C94096A6-3E3A-0431-3A7B-D6C7C7727BC2}"/>
              </a:ext>
            </a:extLst>
          </p:cNvPr>
          <p:cNvCxnSpPr>
            <a:cxnSpLocks/>
          </p:cNvCxnSpPr>
          <p:nvPr/>
        </p:nvCxnSpPr>
        <p:spPr>
          <a:xfrm>
            <a:off x="6399097" y="2053918"/>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052" name="Picture 4" descr="The new Azure product family icon. An blue Azure icon on a black background.">
            <a:extLst>
              <a:ext uri="{FF2B5EF4-FFF2-40B4-BE49-F238E27FC236}">
                <a16:creationId xmlns:a16="http://schemas.microsoft.com/office/drawing/2014/main" id="{885A2E57-C8F7-85EA-E3E4-53D807562D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7663" t="27400" r="35177" b="23215"/>
          <a:stretch/>
        </p:blipFill>
        <p:spPr bwMode="auto">
          <a:xfrm>
            <a:off x="445105" y="4161802"/>
            <a:ext cx="627039" cy="62074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Icon&#10;&#10;Description automatically generated">
            <a:extLst>
              <a:ext uri="{FF2B5EF4-FFF2-40B4-BE49-F238E27FC236}">
                <a16:creationId xmlns:a16="http://schemas.microsoft.com/office/drawing/2014/main" id="{B7D3EA37-2ADC-3D1C-0C87-A613F934F6BB}"/>
              </a:ext>
            </a:extLst>
          </p:cNvPr>
          <p:cNvPicPr>
            <a:picLocks noChangeAspect="1"/>
          </p:cNvPicPr>
          <p:nvPr/>
        </p:nvPicPr>
        <p:blipFill>
          <a:blip r:embed="rId4"/>
          <a:stretch>
            <a:fillRect/>
          </a:stretch>
        </p:blipFill>
        <p:spPr>
          <a:xfrm>
            <a:off x="379211" y="2465901"/>
            <a:ext cx="758829" cy="758829"/>
          </a:xfrm>
          <a:prstGeom prst="rect">
            <a:avLst/>
          </a:prstGeom>
        </p:spPr>
      </p:pic>
      <p:sp>
        <p:nvSpPr>
          <p:cNvPr id="42" name="TextBox 41">
            <a:extLst>
              <a:ext uri="{FF2B5EF4-FFF2-40B4-BE49-F238E27FC236}">
                <a16:creationId xmlns:a16="http://schemas.microsoft.com/office/drawing/2014/main" id="{7ECCA666-C21F-D5CD-8FF4-2D82092A9A16}"/>
              </a:ext>
            </a:extLst>
          </p:cNvPr>
          <p:cNvSpPr txBox="1"/>
          <p:nvPr/>
        </p:nvSpPr>
        <p:spPr>
          <a:xfrm>
            <a:off x="2334647" y="2373527"/>
            <a:ext cx="1003864" cy="1077218"/>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DALL-E and</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CLIP models </a:t>
            </a:r>
          </a:p>
        </p:txBody>
      </p:sp>
      <p:sp>
        <p:nvSpPr>
          <p:cNvPr id="46" name="TextBox 45">
            <a:extLst>
              <a:ext uri="{FF2B5EF4-FFF2-40B4-BE49-F238E27FC236}">
                <a16:creationId xmlns:a16="http://schemas.microsoft.com/office/drawing/2014/main" id="{6BBB93FF-CCAD-AF82-842E-0BC3DE352C48}"/>
              </a:ext>
            </a:extLst>
          </p:cNvPr>
          <p:cNvSpPr txBox="1"/>
          <p:nvPr/>
        </p:nvSpPr>
        <p:spPr>
          <a:xfrm>
            <a:off x="2334644" y="2071616"/>
            <a:ext cx="1217062" cy="276999"/>
          </a:xfrm>
          <a:prstGeom prst="rect">
            <a:avLst/>
          </a:prstGeom>
          <a:noFill/>
        </p:spPr>
        <p:txBody>
          <a:bodyPr wrap="square" lIns="9144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Jan 2021</a:t>
            </a:r>
          </a:p>
        </p:txBody>
      </p:sp>
      <p:sp>
        <p:nvSpPr>
          <p:cNvPr id="47" name="Oval 46">
            <a:extLst>
              <a:ext uri="{FF2B5EF4-FFF2-40B4-BE49-F238E27FC236}">
                <a16:creationId xmlns:a16="http://schemas.microsoft.com/office/drawing/2014/main" id="{AC0C4759-7B97-7312-1216-401B212577D3}"/>
              </a:ext>
              <a:ext uri="{C183D7F6-B498-43B3-948B-1728B52AA6E4}">
                <adec:decorative xmlns:adec="http://schemas.microsoft.com/office/drawing/2017/decorative" val="1"/>
              </a:ext>
            </a:extLst>
          </p:cNvPr>
          <p:cNvSpPr/>
          <p:nvPr/>
        </p:nvSpPr>
        <p:spPr bwMode="auto">
          <a:xfrm>
            <a:off x="4384403" y="3607145"/>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CAFE8A79-3AB2-43A7-73D7-37F75486C98C}"/>
              </a:ext>
            </a:extLst>
          </p:cNvPr>
          <p:cNvCxnSpPr>
            <a:cxnSpLocks/>
          </p:cNvCxnSpPr>
          <p:nvPr/>
        </p:nvCxnSpPr>
        <p:spPr>
          <a:xfrm>
            <a:off x="2327190" y="2068089"/>
            <a:ext cx="0" cy="159097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10480CC2-A275-3700-F917-7AE49DC69DC9}"/>
              </a:ext>
              <a:ext uri="{C183D7F6-B498-43B3-948B-1728B52AA6E4}">
                <adec:decorative xmlns:adec="http://schemas.microsoft.com/office/drawing/2017/decorative" val="1"/>
              </a:ext>
            </a:extLst>
          </p:cNvPr>
          <p:cNvSpPr/>
          <p:nvPr/>
        </p:nvSpPr>
        <p:spPr bwMode="auto">
          <a:xfrm>
            <a:off x="9615352" y="3627019"/>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4CBD46F6-DE16-0D95-106E-111FED1F208B}"/>
              </a:ext>
              <a:ext uri="{C183D7F6-B498-43B3-948B-1728B52AA6E4}">
                <adec:decorative xmlns:adec="http://schemas.microsoft.com/office/drawing/2017/decorative" val="1"/>
              </a:ext>
            </a:extLst>
          </p:cNvPr>
          <p:cNvSpPr/>
          <p:nvPr/>
        </p:nvSpPr>
        <p:spPr bwMode="auto">
          <a:xfrm>
            <a:off x="8914720" y="3607145"/>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72" name="Straight Connector 71">
            <a:extLst>
              <a:ext uri="{FF2B5EF4-FFF2-40B4-BE49-F238E27FC236}">
                <a16:creationId xmlns:a16="http://schemas.microsoft.com/office/drawing/2014/main" id="{57FED82B-D997-8E3C-7828-1E78FB6440B8}"/>
              </a:ext>
            </a:extLst>
          </p:cNvPr>
          <p:cNvCxnSpPr>
            <a:cxnSpLocks/>
          </p:cNvCxnSpPr>
          <p:nvPr/>
        </p:nvCxnSpPr>
        <p:spPr>
          <a:xfrm>
            <a:off x="7539833" y="3696307"/>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7692548-5D35-8D82-B247-95E556C4EF7C}"/>
              </a:ext>
            </a:extLst>
          </p:cNvPr>
          <p:cNvSpPr txBox="1"/>
          <p:nvPr/>
        </p:nvSpPr>
        <p:spPr>
          <a:xfrm>
            <a:off x="7587152" y="4326774"/>
            <a:ext cx="1450148"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Public preview</a:t>
            </a:r>
          </a:p>
          <a:p>
            <a:pPr marL="0" marR="0" lvl="0" indent="0" algn="l" defTabSz="914367" rtl="0" eaLnBrk="1" fontAlgn="auto" latinLnBrk="0" hangingPunct="1">
              <a:lnSpc>
                <a:spcPct val="100000"/>
              </a:lnSpc>
              <a:spcBef>
                <a:spcPts val="0"/>
              </a:spcBef>
              <a:spcAft>
                <a:spcPts val="0"/>
              </a:spcAft>
              <a:buClrTx/>
              <a:buSzTx/>
              <a:buFontTx/>
              <a:buNone/>
              <a:tabLst/>
              <a:defRPr/>
            </a:pPr>
            <a:r>
              <a:rPr lang="en-US" sz="1200" noProof="0">
                <a:solidFill>
                  <a:srgbClr val="FFFFFF"/>
                </a:solidFill>
                <a:latin typeface="Segoe UI"/>
              </a:rPr>
              <a:t>Codex Fine Tuning</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56DEB028-3A43-356D-A801-2B49AE4B3691}"/>
              </a:ext>
            </a:extLst>
          </p:cNvPr>
          <p:cNvCxnSpPr>
            <a:cxnSpLocks/>
          </p:cNvCxnSpPr>
          <p:nvPr/>
        </p:nvCxnSpPr>
        <p:spPr>
          <a:xfrm>
            <a:off x="8972482" y="2303211"/>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EBA4ED25-DF0F-C903-9D42-9709AB7176F5}"/>
              </a:ext>
            </a:extLst>
          </p:cNvPr>
          <p:cNvSpPr txBox="1"/>
          <p:nvPr/>
        </p:nvSpPr>
        <p:spPr>
          <a:xfrm>
            <a:off x="9000405" y="2118174"/>
            <a:ext cx="1411009"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 Service GA</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TextBox 50">
            <a:extLst>
              <a:ext uri="{FF2B5EF4-FFF2-40B4-BE49-F238E27FC236}">
                <a16:creationId xmlns:a16="http://schemas.microsoft.com/office/drawing/2014/main" id="{7C52DED9-0C2E-4988-DE92-451FEB88B9FA}"/>
              </a:ext>
            </a:extLst>
          </p:cNvPr>
          <p:cNvSpPr txBox="1"/>
          <p:nvPr/>
        </p:nvSpPr>
        <p:spPr>
          <a:xfrm>
            <a:off x="3386503" y="4076203"/>
            <a:ext cx="1217062" cy="276999"/>
          </a:xfrm>
          <a:prstGeom prst="rect">
            <a:avLst/>
          </a:prstGeom>
          <a:noFill/>
        </p:spPr>
        <p:txBody>
          <a:bodyPr wrap="square" lIns="91440">
            <a:spAutoFit/>
          </a:bodyPr>
          <a:lstStyle>
            <a:defPPr>
              <a:defRPr lang="en-US"/>
            </a:defPPr>
            <a:lvl1pPr marR="0" lvl="0" indent="0" defTabSz="914367"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lumOff val="35000"/>
                  </a:schemeClr>
                </a:solidFill>
                <a:effectLst/>
                <a:uLnTx/>
                <a:uFillTx/>
                <a:latin typeface="Segoe UI Semibold"/>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April 2021</a:t>
            </a:r>
          </a:p>
        </p:txBody>
      </p:sp>
      <p:sp>
        <p:nvSpPr>
          <p:cNvPr id="53" name="TextBox 52">
            <a:extLst>
              <a:ext uri="{FF2B5EF4-FFF2-40B4-BE49-F238E27FC236}">
                <a16:creationId xmlns:a16="http://schemas.microsoft.com/office/drawing/2014/main" id="{2141B338-60DB-49B5-2DC1-467A4ABAB2D3}"/>
              </a:ext>
            </a:extLst>
          </p:cNvPr>
          <p:cNvSpPr txBox="1"/>
          <p:nvPr/>
        </p:nvSpPr>
        <p:spPr>
          <a:xfrm>
            <a:off x="3386508" y="4333180"/>
            <a:ext cx="1278046" cy="1078992"/>
          </a:xfrm>
          <a:prstGeom prst="rect">
            <a:avLst/>
          </a:prstGeom>
          <a:noFill/>
        </p:spPr>
        <p:txBody>
          <a:bodyPr wrap="square" lIns="91440" tIns="0" rIns="0" bIns="0" rtlCol="0">
            <a:noAutofit/>
          </a:bodyPr>
          <a:lstStyle>
            <a:defPPr>
              <a:defRPr lang="en-US"/>
            </a:defPPr>
            <a:lvl1pPr marR="0" lvl="0" indent="0" defTabSz="914367" fontAlgn="auto">
              <a:lnSpc>
                <a:spcPct val="100000"/>
              </a:lnSpc>
              <a:spcBef>
                <a:spcPts val="0"/>
              </a:spcBef>
              <a:spcAft>
                <a:spcPts val="0"/>
              </a:spcAft>
              <a:buClrTx/>
              <a:buSzTx/>
              <a:buFontTx/>
              <a:buNone/>
              <a:tabLst/>
              <a:defRPr kumimoji="0" sz="1200" b="0" i="0" u="none" strike="noStrike" cap="none" spc="0" normalizeH="0" baseline="0">
                <a:ln>
                  <a:noFill/>
                </a:ln>
                <a:solidFill>
                  <a:schemeClr val="bg1">
                    <a:lumMod val="65000"/>
                    <a:lumOff val="35000"/>
                  </a:schemeClr>
                </a:solidFill>
                <a:effectLst/>
                <a:uLnTx/>
                <a:uFillTx/>
                <a:latin typeface="Segoe UI"/>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LoRA</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Efficient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Fine-tuning</a:t>
            </a:r>
          </a:p>
        </p:txBody>
      </p:sp>
      <p:cxnSp>
        <p:nvCxnSpPr>
          <p:cNvPr id="54" name="Straight Connector 53">
            <a:extLst>
              <a:ext uri="{FF2B5EF4-FFF2-40B4-BE49-F238E27FC236}">
                <a16:creationId xmlns:a16="http://schemas.microsoft.com/office/drawing/2014/main" id="{6538C52C-35E5-65FA-FC56-4BCA4335A97C}"/>
              </a:ext>
            </a:extLst>
          </p:cNvPr>
          <p:cNvCxnSpPr>
            <a:cxnSpLocks/>
          </p:cNvCxnSpPr>
          <p:nvPr/>
        </p:nvCxnSpPr>
        <p:spPr>
          <a:xfrm>
            <a:off x="3400571" y="3672336"/>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96311959-BC48-4B9B-9EA7-082231BC72E7}"/>
              </a:ext>
            </a:extLst>
          </p:cNvPr>
          <p:cNvCxnSpPr>
            <a:cxnSpLocks/>
          </p:cNvCxnSpPr>
          <p:nvPr/>
        </p:nvCxnSpPr>
        <p:spPr>
          <a:xfrm>
            <a:off x="4845770" y="3721999"/>
            <a:ext cx="39516" cy="1914412"/>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05B0385-C53D-D67E-DB0A-DBB63BAB6F20}"/>
              </a:ext>
            </a:extLst>
          </p:cNvPr>
          <p:cNvSpPr txBox="1"/>
          <p:nvPr/>
        </p:nvSpPr>
        <p:spPr>
          <a:xfrm>
            <a:off x="7565313" y="4003743"/>
            <a:ext cx="1217062" cy="276999"/>
          </a:xfrm>
          <a:prstGeom prst="rect">
            <a:avLst/>
          </a:prstGeom>
          <a:noFill/>
        </p:spPr>
        <p:txBody>
          <a:bodyPr wrap="square" lIns="9144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October 2022</a:t>
            </a:r>
          </a:p>
        </p:txBody>
      </p:sp>
      <p:sp>
        <p:nvSpPr>
          <p:cNvPr id="7" name="Oval 6">
            <a:extLst>
              <a:ext uri="{FF2B5EF4-FFF2-40B4-BE49-F238E27FC236}">
                <a16:creationId xmlns:a16="http://schemas.microsoft.com/office/drawing/2014/main" id="{78DE35A1-4120-05DC-7D23-3FBE2D6657C8}"/>
              </a:ext>
              <a:ext uri="{C183D7F6-B498-43B3-948B-1728B52AA6E4}">
                <adec:decorative xmlns:adec="http://schemas.microsoft.com/office/drawing/2017/decorative" val="1"/>
              </a:ext>
            </a:extLst>
          </p:cNvPr>
          <p:cNvSpPr/>
          <p:nvPr/>
        </p:nvSpPr>
        <p:spPr bwMode="auto">
          <a:xfrm>
            <a:off x="7471253" y="3615673"/>
            <a:ext cx="137160" cy="137160"/>
          </a:xfrm>
          <a:prstGeom prst="ellips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A442D469-24E7-D790-6DAD-44EC01B57A86}"/>
              </a:ext>
            </a:extLst>
          </p:cNvPr>
          <p:cNvSpPr txBox="1"/>
          <p:nvPr/>
        </p:nvSpPr>
        <p:spPr>
          <a:xfrm>
            <a:off x="8983300" y="1980547"/>
            <a:ext cx="67396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mj-lt"/>
                <a:ea typeface="+mn-ea"/>
                <a:cs typeface="+mn-cs"/>
              </a:rPr>
              <a:t>December 2022</a:t>
            </a:r>
          </a:p>
        </p:txBody>
      </p:sp>
      <p:sp>
        <p:nvSpPr>
          <p:cNvPr id="12" name="TextBox 11">
            <a:extLst>
              <a:ext uri="{FF2B5EF4-FFF2-40B4-BE49-F238E27FC236}">
                <a16:creationId xmlns:a16="http://schemas.microsoft.com/office/drawing/2014/main" id="{9A066123-F59B-3100-D231-8D3BCF3AA2C7}"/>
              </a:ext>
            </a:extLst>
          </p:cNvPr>
          <p:cNvSpPr txBox="1"/>
          <p:nvPr/>
        </p:nvSpPr>
        <p:spPr>
          <a:xfrm>
            <a:off x="9769617" y="4112662"/>
            <a:ext cx="1411009"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Text-davinci-003</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extBox 14">
            <a:extLst>
              <a:ext uri="{FF2B5EF4-FFF2-40B4-BE49-F238E27FC236}">
                <a16:creationId xmlns:a16="http://schemas.microsoft.com/office/drawing/2014/main" id="{57BD80B4-F105-CAB8-0162-C9F79E84C3CB}"/>
              </a:ext>
            </a:extLst>
          </p:cNvPr>
          <p:cNvSpPr txBox="1"/>
          <p:nvPr/>
        </p:nvSpPr>
        <p:spPr>
          <a:xfrm>
            <a:off x="9752512" y="3975035"/>
            <a:ext cx="67396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mj-lt"/>
                <a:ea typeface="+mn-ea"/>
                <a:cs typeface="+mn-cs"/>
              </a:rPr>
              <a:t>Early 2023</a:t>
            </a:r>
          </a:p>
        </p:txBody>
      </p:sp>
      <p:cxnSp>
        <p:nvCxnSpPr>
          <p:cNvPr id="16" name="Straight Connector 15">
            <a:extLst>
              <a:ext uri="{FF2B5EF4-FFF2-40B4-BE49-F238E27FC236}">
                <a16:creationId xmlns:a16="http://schemas.microsoft.com/office/drawing/2014/main" id="{507E3D5D-3D79-B837-CAAC-598730957959}"/>
              </a:ext>
            </a:extLst>
          </p:cNvPr>
          <p:cNvCxnSpPr>
            <a:cxnSpLocks/>
          </p:cNvCxnSpPr>
          <p:nvPr/>
        </p:nvCxnSpPr>
        <p:spPr>
          <a:xfrm>
            <a:off x="9673433" y="3721999"/>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A3A553A6-4CC3-A4CE-8BDB-C3B75D0644C3}"/>
              </a:ext>
              <a:ext uri="{C183D7F6-B498-43B3-948B-1728B52AA6E4}">
                <adec:decorative xmlns:adec="http://schemas.microsoft.com/office/drawing/2017/decorative" val="1"/>
              </a:ext>
            </a:extLst>
          </p:cNvPr>
          <p:cNvSpPr/>
          <p:nvPr/>
        </p:nvSpPr>
        <p:spPr bwMode="auto">
          <a:xfrm>
            <a:off x="10343009" y="3598403"/>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cxnSp>
        <p:nvCxnSpPr>
          <p:cNvPr id="22" name="Straight Connector 21">
            <a:extLst>
              <a:ext uri="{FF2B5EF4-FFF2-40B4-BE49-F238E27FC236}">
                <a16:creationId xmlns:a16="http://schemas.microsoft.com/office/drawing/2014/main" id="{F7E0CDF7-6D4E-8072-C667-0E6AA7BA7F48}"/>
              </a:ext>
            </a:extLst>
          </p:cNvPr>
          <p:cNvCxnSpPr>
            <a:cxnSpLocks/>
          </p:cNvCxnSpPr>
          <p:nvPr/>
        </p:nvCxnSpPr>
        <p:spPr>
          <a:xfrm>
            <a:off x="10414974" y="2408929"/>
            <a:ext cx="0" cy="1591056"/>
          </a:xfrm>
          <a:prstGeom prst="line">
            <a:avLst/>
          </a:prstGeom>
          <a:ln>
            <a:gradFill flip="none" rotWithShape="1">
              <a:gsLst>
                <a:gs pos="0">
                  <a:schemeClr val="bg1">
                    <a:lumMod val="65000"/>
                    <a:lumOff val="35000"/>
                    <a:alpha val="0"/>
                  </a:schemeClr>
                </a:gs>
                <a:gs pos="56000">
                  <a:schemeClr val="bg1">
                    <a:lumMod val="65000"/>
                    <a:lumOff val="35000"/>
                  </a:schemeClr>
                </a:gs>
                <a:gs pos="100000">
                  <a:schemeClr val="bg1">
                    <a:lumMod val="65000"/>
                    <a:lumOff val="35000"/>
                    <a:alpha val="0"/>
                  </a:schemeClr>
                </a:gs>
              </a:gsLst>
              <a:lin ang="54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EB9DB98-803A-F65D-E793-29F11C1AD69C}"/>
              </a:ext>
            </a:extLst>
          </p:cNvPr>
          <p:cNvSpPr txBox="1"/>
          <p:nvPr/>
        </p:nvSpPr>
        <p:spPr>
          <a:xfrm>
            <a:off x="10401780" y="2137056"/>
            <a:ext cx="1411009" cy="1078992"/>
          </a:xfrm>
          <a:prstGeom prst="rect">
            <a:avLst/>
          </a:prstGeom>
          <a:noFill/>
        </p:spPr>
        <p:txBody>
          <a:bodyPr wrap="square" lIns="91440" tIns="0" rIns="0" bIns="0" rtlCol="0">
            <a:noAutofit/>
          </a:bodyPr>
          <a:lstStyle>
            <a:defPPr>
              <a:defRPr lang="en-US"/>
            </a:defPPr>
            <a:lvl1pPr>
              <a:defRPr sz="1400">
                <a:gradFill>
                  <a:gsLst>
                    <a:gs pos="0">
                      <a:schemeClr val="tx1"/>
                    </a:gs>
                    <a:gs pos="97000">
                      <a:schemeClr val="tx1"/>
                    </a:gs>
                  </a:gsLst>
                  <a:lin ang="2700000" scaled="1"/>
                </a:gradFill>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a:ea typeface="+mn-ea"/>
                <a:cs typeface="+mn-cs"/>
              </a:rPr>
              <a:t> </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DALL*E 2       Private Preview</a:t>
            </a:r>
          </a:p>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TextBox 23">
            <a:extLst>
              <a:ext uri="{FF2B5EF4-FFF2-40B4-BE49-F238E27FC236}">
                <a16:creationId xmlns:a16="http://schemas.microsoft.com/office/drawing/2014/main" id="{700D9620-355A-8A71-EA96-E1D28F051552}"/>
              </a:ext>
            </a:extLst>
          </p:cNvPr>
          <p:cNvSpPr txBox="1"/>
          <p:nvPr/>
        </p:nvSpPr>
        <p:spPr>
          <a:xfrm>
            <a:off x="10411414" y="1981823"/>
            <a:ext cx="6739638" cy="276999"/>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mj-lt"/>
                <a:ea typeface="+mn-ea"/>
                <a:cs typeface="+mn-cs"/>
              </a:rPr>
              <a:t>Q1 2023</a:t>
            </a:r>
          </a:p>
        </p:txBody>
      </p:sp>
    </p:spTree>
    <p:extLst>
      <p:ext uri="{BB962C8B-B14F-4D97-AF65-F5344CB8AC3E}">
        <p14:creationId xmlns:p14="http://schemas.microsoft.com/office/powerpoint/2010/main" val="3869075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250"/>
                                        <p:tgtEl>
                                          <p:spTgt spid="32"/>
                                        </p:tgtEl>
                                      </p:cBhvr>
                                    </p:animEffect>
                                  </p:childTnLst>
                                </p:cTn>
                              </p:par>
                              <p:par>
                                <p:cTn id="11" presetID="42" presetClass="path" presetSubtype="0" decel="100000" fill="hold" grpId="1" nodeType="withEffect">
                                  <p:stCondLst>
                                    <p:cond delay="0"/>
                                  </p:stCondLst>
                                  <p:childTnLst>
                                    <p:animMotion origin="layout" path="M 0.01145 4.81481E-6 L 4.58333E-6 4.81481E-6 " pathEditMode="relative" rAng="0" ptsTypes="AA">
                                      <p:cBhvr>
                                        <p:cTn id="12" dur="500" fill="hold"/>
                                        <p:tgtEl>
                                          <p:spTgt spid="32"/>
                                        </p:tgtEl>
                                        <p:attrNameLst>
                                          <p:attrName>ppt_x</p:attrName>
                                          <p:attrName>ppt_y</p:attrName>
                                        </p:attrNameLst>
                                      </p:cBhvr>
                                      <p:rCtr x="-573" y="0"/>
                                    </p:animMotion>
                                  </p:childTnLst>
                                </p:cTn>
                              </p:par>
                              <p:par>
                                <p:cTn id="13" presetID="10" presetClass="entr" presetSubtype="0" fill="hold" grpId="0" nodeType="withEffect">
                                  <p:stCondLst>
                                    <p:cond delay="5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250"/>
                                        <p:tgtEl>
                                          <p:spTgt spid="33"/>
                                        </p:tgtEl>
                                      </p:cBhvr>
                                    </p:animEffect>
                                  </p:childTnLst>
                                </p:cTn>
                              </p:par>
                              <p:par>
                                <p:cTn id="16" presetID="42" presetClass="path" presetSubtype="0" decel="100000" fill="hold" grpId="1" nodeType="withEffect">
                                  <p:stCondLst>
                                    <p:cond delay="50"/>
                                  </p:stCondLst>
                                  <p:childTnLst>
                                    <p:animMotion origin="layout" path="M 0.01146 4.81481E-6 L 2.91667E-6 4.81481E-6 " pathEditMode="relative" rAng="0" ptsTypes="AA">
                                      <p:cBhvr>
                                        <p:cTn id="17" dur="500" fill="hold"/>
                                        <p:tgtEl>
                                          <p:spTgt spid="33"/>
                                        </p:tgtEl>
                                        <p:attrNameLst>
                                          <p:attrName>ppt_x</p:attrName>
                                          <p:attrName>ppt_y</p:attrName>
                                        </p:attrNameLst>
                                      </p:cBhvr>
                                      <p:rCtr x="-573" y="0"/>
                                    </p:animMotion>
                                  </p:childTnLst>
                                </p:cTn>
                              </p:par>
                              <p:par>
                                <p:cTn id="18" presetID="10" presetClass="entr" presetSubtype="0" fill="hold" nodeType="withEffect">
                                  <p:stCondLst>
                                    <p:cond delay="5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250"/>
                                        <p:tgtEl>
                                          <p:spTgt spid="39"/>
                                        </p:tgtEl>
                                      </p:cBhvr>
                                    </p:animEffect>
                                  </p:childTnLst>
                                </p:cTn>
                              </p:par>
                              <p:par>
                                <p:cTn id="21" presetID="42" presetClass="path" presetSubtype="0" decel="100000" fill="hold" nodeType="withEffect">
                                  <p:stCondLst>
                                    <p:cond delay="50"/>
                                  </p:stCondLst>
                                  <p:childTnLst>
                                    <p:animMotion origin="layout" path="M 0.01145 0 L 4.58333E-6 0 " pathEditMode="relative" rAng="0" ptsTypes="AA">
                                      <p:cBhvr>
                                        <p:cTn id="22" dur="500" fill="hold"/>
                                        <p:tgtEl>
                                          <p:spTgt spid="39"/>
                                        </p:tgtEl>
                                        <p:attrNameLst>
                                          <p:attrName>ppt_x</p:attrName>
                                          <p:attrName>ppt_y</p:attrName>
                                        </p:attrNameLst>
                                      </p:cBhvr>
                                      <p:rCtr x="-573" y="0"/>
                                    </p:animMotion>
                                  </p:childTnLst>
                                </p:cTn>
                              </p:par>
                              <p:par>
                                <p:cTn id="23" presetID="10" presetClass="entr" presetSubtype="0" fill="hold" grpId="0" nodeType="withEffect">
                                  <p:stCondLst>
                                    <p:cond delay="5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250"/>
                                        <p:tgtEl>
                                          <p:spTgt spid="20"/>
                                        </p:tgtEl>
                                      </p:cBhvr>
                                    </p:animEffect>
                                  </p:childTnLst>
                                </p:cTn>
                              </p:par>
                              <p:par>
                                <p:cTn id="26" presetID="42" presetClass="path" presetSubtype="0" decel="100000" fill="hold" grpId="1" nodeType="withEffect">
                                  <p:stCondLst>
                                    <p:cond delay="50"/>
                                  </p:stCondLst>
                                  <p:childTnLst>
                                    <p:animMotion origin="layout" path="M 0.01145 3.33333E-6 L 4.79167E-6 3.33333E-6 " pathEditMode="relative" rAng="0" ptsTypes="AA">
                                      <p:cBhvr>
                                        <p:cTn id="27" dur="500" fill="hold"/>
                                        <p:tgtEl>
                                          <p:spTgt spid="20"/>
                                        </p:tgtEl>
                                        <p:attrNameLst>
                                          <p:attrName>ppt_x</p:attrName>
                                          <p:attrName>ppt_y</p:attrName>
                                        </p:attrNameLst>
                                      </p:cBhvr>
                                      <p:rCtr x="-573" y="0"/>
                                    </p:animMotion>
                                  </p:childTnLst>
                                </p:cTn>
                              </p:par>
                              <p:par>
                                <p:cTn id="28" presetID="10" presetClass="entr" presetSubtype="0" fill="hold" grpId="0" nodeType="withEffect">
                                  <p:stCondLst>
                                    <p:cond delay="5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250"/>
                                        <p:tgtEl>
                                          <p:spTgt spid="19"/>
                                        </p:tgtEl>
                                      </p:cBhvr>
                                    </p:animEffect>
                                  </p:childTnLst>
                                </p:cTn>
                              </p:par>
                              <p:par>
                                <p:cTn id="31" presetID="42" presetClass="path" presetSubtype="0" decel="100000" fill="hold" grpId="1" nodeType="withEffect">
                                  <p:stCondLst>
                                    <p:cond delay="50"/>
                                  </p:stCondLst>
                                  <p:childTnLst>
                                    <p:animMotion origin="layout" path="M 0.01146 -2.96296E-6 L -1.45833E-6 -2.96296E-6 " pathEditMode="relative" rAng="0" ptsTypes="AA">
                                      <p:cBhvr>
                                        <p:cTn id="32" dur="500" fill="hold"/>
                                        <p:tgtEl>
                                          <p:spTgt spid="19"/>
                                        </p:tgtEl>
                                        <p:attrNameLst>
                                          <p:attrName>ppt_x</p:attrName>
                                          <p:attrName>ppt_y</p:attrName>
                                        </p:attrNameLst>
                                      </p:cBhvr>
                                      <p:rCtr x="-573" y="0"/>
                                    </p:animMotion>
                                  </p:childTnLst>
                                </p:cTn>
                              </p:par>
                              <p:par>
                                <p:cTn id="33" presetID="10" presetClass="entr" presetSubtype="0" fill="hold" grpId="0" nodeType="withEffect">
                                  <p:stCondLst>
                                    <p:cond delay="10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50"/>
                                        <p:tgtEl>
                                          <p:spTgt spid="34"/>
                                        </p:tgtEl>
                                      </p:cBhvr>
                                    </p:animEffect>
                                  </p:childTnLst>
                                </p:cTn>
                              </p:par>
                              <p:par>
                                <p:cTn id="36" presetID="42" presetClass="path" presetSubtype="0" decel="100000" fill="hold" grpId="1" nodeType="withEffect">
                                  <p:stCondLst>
                                    <p:cond delay="100"/>
                                  </p:stCondLst>
                                  <p:childTnLst>
                                    <p:animMotion origin="layout" path="M 0.01146 4.81481E-6 L 2.5E-6 4.81481E-6 " pathEditMode="relative" rAng="0" ptsTypes="AA">
                                      <p:cBhvr>
                                        <p:cTn id="37" dur="500" fill="hold"/>
                                        <p:tgtEl>
                                          <p:spTgt spid="34"/>
                                        </p:tgtEl>
                                        <p:attrNameLst>
                                          <p:attrName>ppt_x</p:attrName>
                                          <p:attrName>ppt_y</p:attrName>
                                        </p:attrNameLst>
                                      </p:cBhvr>
                                      <p:rCtr x="-573" y="0"/>
                                    </p:animMotion>
                                  </p:childTnLst>
                                </p:cTn>
                              </p:par>
                              <p:par>
                                <p:cTn id="38" presetID="10" presetClass="entr" presetSubtype="0" fill="hold" nodeType="withEffect">
                                  <p:stCondLst>
                                    <p:cond delay="10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250"/>
                                        <p:tgtEl>
                                          <p:spTgt spid="40"/>
                                        </p:tgtEl>
                                      </p:cBhvr>
                                    </p:animEffect>
                                  </p:childTnLst>
                                </p:cTn>
                              </p:par>
                              <p:par>
                                <p:cTn id="41" presetID="42" presetClass="path" presetSubtype="0" decel="100000" fill="hold" nodeType="withEffect">
                                  <p:stCondLst>
                                    <p:cond delay="100"/>
                                  </p:stCondLst>
                                  <p:childTnLst>
                                    <p:animMotion origin="layout" path="M 0.01145 0 L 3.95833E-6 0 " pathEditMode="relative" rAng="0" ptsTypes="AA">
                                      <p:cBhvr>
                                        <p:cTn id="42" dur="500" fill="hold"/>
                                        <p:tgtEl>
                                          <p:spTgt spid="40"/>
                                        </p:tgtEl>
                                        <p:attrNameLst>
                                          <p:attrName>ppt_x</p:attrName>
                                          <p:attrName>ppt_y</p:attrName>
                                        </p:attrNameLst>
                                      </p:cBhvr>
                                      <p:rCtr x="-573" y="0"/>
                                    </p:animMotion>
                                  </p:childTnLst>
                                </p:cTn>
                              </p:par>
                              <p:par>
                                <p:cTn id="43" presetID="10" presetClass="entr" presetSubtype="0" fill="hold" grpId="0" nodeType="withEffect">
                                  <p:stCondLst>
                                    <p:cond delay="10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250"/>
                                        <p:tgtEl>
                                          <p:spTgt spid="18"/>
                                        </p:tgtEl>
                                      </p:cBhvr>
                                    </p:animEffect>
                                  </p:childTnLst>
                                </p:cTn>
                              </p:par>
                              <p:par>
                                <p:cTn id="46" presetID="42" presetClass="path" presetSubtype="0" decel="100000" fill="hold" grpId="1" nodeType="withEffect">
                                  <p:stCondLst>
                                    <p:cond delay="100"/>
                                  </p:stCondLst>
                                  <p:childTnLst>
                                    <p:animMotion origin="layout" path="M 0.01145 3.33333E-6 L 4.16667E-6 3.33333E-6 " pathEditMode="relative" rAng="0" ptsTypes="AA">
                                      <p:cBhvr>
                                        <p:cTn id="47" dur="500" fill="hold"/>
                                        <p:tgtEl>
                                          <p:spTgt spid="18"/>
                                        </p:tgtEl>
                                        <p:attrNameLst>
                                          <p:attrName>ppt_x</p:attrName>
                                          <p:attrName>ppt_y</p:attrName>
                                        </p:attrNameLst>
                                      </p:cBhvr>
                                      <p:rCtr x="-573" y="0"/>
                                    </p:animMotion>
                                  </p:childTnLst>
                                </p:cTn>
                              </p:par>
                              <p:par>
                                <p:cTn id="48" presetID="10" presetClass="entr" presetSubtype="0" fill="hold" grpId="0" nodeType="withEffect">
                                  <p:stCondLst>
                                    <p:cond delay="10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250"/>
                                        <p:tgtEl>
                                          <p:spTgt spid="17"/>
                                        </p:tgtEl>
                                      </p:cBhvr>
                                    </p:animEffect>
                                  </p:childTnLst>
                                </p:cTn>
                              </p:par>
                              <p:par>
                                <p:cTn id="51" presetID="42" presetClass="path" presetSubtype="0" decel="100000" fill="hold" grpId="1" nodeType="withEffect">
                                  <p:stCondLst>
                                    <p:cond delay="100"/>
                                  </p:stCondLst>
                                  <p:childTnLst>
                                    <p:animMotion origin="layout" path="M 0.01146 -1.48148E-6 L -4.16667E-7 -1.48148E-6 " pathEditMode="relative" rAng="0" ptsTypes="AA">
                                      <p:cBhvr>
                                        <p:cTn id="52" dur="500" fill="hold"/>
                                        <p:tgtEl>
                                          <p:spTgt spid="17"/>
                                        </p:tgtEl>
                                        <p:attrNameLst>
                                          <p:attrName>ppt_x</p:attrName>
                                          <p:attrName>ppt_y</p:attrName>
                                        </p:attrNameLst>
                                      </p:cBhvr>
                                      <p:rCtr x="-573" y="0"/>
                                    </p:animMotion>
                                  </p:childTnLst>
                                </p:cTn>
                              </p:par>
                              <p:par>
                                <p:cTn id="53" presetID="10" presetClass="entr" presetSubtype="0" fill="hold" grpId="0" nodeType="withEffect">
                                  <p:stCondLst>
                                    <p:cond delay="15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250"/>
                                        <p:tgtEl>
                                          <p:spTgt spid="35"/>
                                        </p:tgtEl>
                                      </p:cBhvr>
                                    </p:animEffect>
                                  </p:childTnLst>
                                </p:cTn>
                              </p:par>
                              <p:par>
                                <p:cTn id="56" presetID="42" presetClass="path" presetSubtype="0" decel="100000" fill="hold" grpId="1" nodeType="withEffect">
                                  <p:stCondLst>
                                    <p:cond delay="150"/>
                                  </p:stCondLst>
                                  <p:childTnLst>
                                    <p:animMotion origin="layout" path="M 0.01146 4.81481E-6 L -3.33333E-6 4.81481E-6 " pathEditMode="relative" rAng="0" ptsTypes="AA">
                                      <p:cBhvr>
                                        <p:cTn id="57" dur="500" fill="hold"/>
                                        <p:tgtEl>
                                          <p:spTgt spid="35"/>
                                        </p:tgtEl>
                                        <p:attrNameLst>
                                          <p:attrName>ppt_x</p:attrName>
                                          <p:attrName>ppt_y</p:attrName>
                                        </p:attrNameLst>
                                      </p:cBhvr>
                                      <p:rCtr x="-573" y="0"/>
                                    </p:animMotion>
                                  </p:childTnLst>
                                </p:cTn>
                              </p:par>
                              <p:par>
                                <p:cTn id="58" presetID="10" presetClass="entr" presetSubtype="0" fill="hold" nodeType="withEffect">
                                  <p:stCondLst>
                                    <p:cond delay="15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250"/>
                                        <p:tgtEl>
                                          <p:spTgt spid="41"/>
                                        </p:tgtEl>
                                      </p:cBhvr>
                                    </p:animEffect>
                                  </p:childTnLst>
                                </p:cTn>
                              </p:par>
                              <p:par>
                                <p:cTn id="61" presetID="42" presetClass="path" presetSubtype="0" decel="100000" fill="hold" nodeType="withEffect">
                                  <p:stCondLst>
                                    <p:cond delay="150"/>
                                  </p:stCondLst>
                                  <p:childTnLst>
                                    <p:animMotion origin="layout" path="M 0.01146 2.22222E-6 L -2.08333E-7 2.22222E-6 " pathEditMode="relative" rAng="0" ptsTypes="AA">
                                      <p:cBhvr>
                                        <p:cTn id="62" dur="500" fill="hold"/>
                                        <p:tgtEl>
                                          <p:spTgt spid="41"/>
                                        </p:tgtEl>
                                        <p:attrNameLst>
                                          <p:attrName>ppt_x</p:attrName>
                                          <p:attrName>ppt_y</p:attrName>
                                        </p:attrNameLst>
                                      </p:cBhvr>
                                      <p:rCtr x="-573" y="0"/>
                                    </p:animMotion>
                                  </p:childTnLst>
                                </p:cTn>
                              </p:par>
                              <p:par>
                                <p:cTn id="63" presetID="10" presetClass="entr" presetSubtype="0" fill="hold" grpId="0" nodeType="withEffect">
                                  <p:stCondLst>
                                    <p:cond delay="15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250"/>
                                        <p:tgtEl>
                                          <p:spTgt spid="26"/>
                                        </p:tgtEl>
                                      </p:cBhvr>
                                    </p:animEffect>
                                  </p:childTnLst>
                                </p:cTn>
                              </p:par>
                              <p:par>
                                <p:cTn id="66" presetID="42" presetClass="path" presetSubtype="0" decel="100000" fill="hold" grpId="1" nodeType="withEffect">
                                  <p:stCondLst>
                                    <p:cond delay="150"/>
                                  </p:stCondLst>
                                  <p:childTnLst>
                                    <p:animMotion origin="layout" path="M 0.01146 -3.33333E-6 L 0 -3.33333E-6 " pathEditMode="relative" rAng="0" ptsTypes="AA">
                                      <p:cBhvr>
                                        <p:cTn id="67" dur="500" fill="hold"/>
                                        <p:tgtEl>
                                          <p:spTgt spid="26"/>
                                        </p:tgtEl>
                                        <p:attrNameLst>
                                          <p:attrName>ppt_x</p:attrName>
                                          <p:attrName>ppt_y</p:attrName>
                                        </p:attrNameLst>
                                      </p:cBhvr>
                                      <p:rCtr x="-573" y="0"/>
                                    </p:animMotion>
                                  </p:childTnLst>
                                </p:cTn>
                              </p:par>
                              <p:par>
                                <p:cTn id="68" presetID="10" presetClass="entr" presetSubtype="0" fill="hold" grpId="0" nodeType="withEffect">
                                  <p:stCondLst>
                                    <p:cond delay="150"/>
                                  </p:stCondLst>
                                  <p:childTnLst>
                                    <p:set>
                                      <p:cBhvr>
                                        <p:cTn id="69" dur="1" fill="hold">
                                          <p:stCondLst>
                                            <p:cond delay="0"/>
                                          </p:stCondLst>
                                        </p:cTn>
                                        <p:tgtEl>
                                          <p:spTgt spid="25"/>
                                        </p:tgtEl>
                                        <p:attrNameLst>
                                          <p:attrName>style.visibility</p:attrName>
                                        </p:attrNameLst>
                                      </p:cBhvr>
                                      <p:to>
                                        <p:strVal val="visible"/>
                                      </p:to>
                                    </p:set>
                                    <p:animEffect transition="in" filter="fade">
                                      <p:cBhvr>
                                        <p:cTn id="70" dur="250"/>
                                        <p:tgtEl>
                                          <p:spTgt spid="25"/>
                                        </p:tgtEl>
                                      </p:cBhvr>
                                    </p:animEffect>
                                  </p:childTnLst>
                                </p:cTn>
                              </p:par>
                              <p:par>
                                <p:cTn id="71" presetID="42" presetClass="path" presetSubtype="0" decel="100000" fill="hold" grpId="1" nodeType="withEffect">
                                  <p:stCondLst>
                                    <p:cond delay="150"/>
                                  </p:stCondLst>
                                  <p:childTnLst>
                                    <p:animMotion origin="layout" path="M 0.01146 4.44444E-6 L -4.58333E-6 4.44444E-6 " pathEditMode="relative" rAng="0" ptsTypes="AA">
                                      <p:cBhvr>
                                        <p:cTn id="72" dur="500" fill="hold"/>
                                        <p:tgtEl>
                                          <p:spTgt spid="25"/>
                                        </p:tgtEl>
                                        <p:attrNameLst>
                                          <p:attrName>ppt_x</p:attrName>
                                          <p:attrName>ppt_y</p:attrName>
                                        </p:attrNameLst>
                                      </p:cBhvr>
                                      <p:rCtr x="-573" y="0"/>
                                    </p:animMotion>
                                  </p:childTnLst>
                                </p:cTn>
                              </p:par>
                              <p:par>
                                <p:cTn id="73" presetID="10" presetClass="entr" presetSubtype="0" fill="hold" grpId="0" nodeType="withEffect">
                                  <p:stCondLst>
                                    <p:cond delay="20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250"/>
                                        <p:tgtEl>
                                          <p:spTgt spid="36"/>
                                        </p:tgtEl>
                                      </p:cBhvr>
                                    </p:animEffect>
                                  </p:childTnLst>
                                </p:cTn>
                              </p:par>
                              <p:par>
                                <p:cTn id="76" presetID="42" presetClass="path" presetSubtype="0" decel="100000" fill="hold" grpId="1" nodeType="withEffect">
                                  <p:stCondLst>
                                    <p:cond delay="200"/>
                                  </p:stCondLst>
                                  <p:childTnLst>
                                    <p:animMotion origin="layout" path="M 0.01146 4.81481E-6 L 0 4.81481E-6 " pathEditMode="relative" rAng="0" ptsTypes="AA">
                                      <p:cBhvr>
                                        <p:cTn id="77" dur="500" fill="hold"/>
                                        <p:tgtEl>
                                          <p:spTgt spid="36"/>
                                        </p:tgtEl>
                                        <p:attrNameLst>
                                          <p:attrName>ppt_x</p:attrName>
                                          <p:attrName>ppt_y</p:attrName>
                                        </p:attrNameLst>
                                      </p:cBhvr>
                                      <p:rCtr x="-573" y="0"/>
                                    </p:animMotion>
                                  </p:childTnLst>
                                </p:cTn>
                              </p:par>
                              <p:par>
                                <p:cTn id="78" presetID="10" presetClass="entr" presetSubtype="0" fill="hold" nodeType="withEffect">
                                  <p:stCondLst>
                                    <p:cond delay="20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250"/>
                                        <p:tgtEl>
                                          <p:spTgt spid="43"/>
                                        </p:tgtEl>
                                      </p:cBhvr>
                                    </p:animEffect>
                                  </p:childTnLst>
                                </p:cTn>
                              </p:par>
                              <p:par>
                                <p:cTn id="81" presetID="42" presetClass="path" presetSubtype="0" decel="100000" fill="hold" nodeType="withEffect">
                                  <p:stCondLst>
                                    <p:cond delay="200"/>
                                  </p:stCondLst>
                                  <p:childTnLst>
                                    <p:animMotion origin="layout" path="M 0.01146 -3.33333E-6 L -2.70833E-6 -3.33333E-6 " pathEditMode="relative" rAng="0" ptsTypes="AA">
                                      <p:cBhvr>
                                        <p:cTn id="82" dur="500" fill="hold"/>
                                        <p:tgtEl>
                                          <p:spTgt spid="43"/>
                                        </p:tgtEl>
                                        <p:attrNameLst>
                                          <p:attrName>ppt_x</p:attrName>
                                          <p:attrName>ppt_y</p:attrName>
                                        </p:attrNameLst>
                                      </p:cBhvr>
                                      <p:rCtr x="-573" y="0"/>
                                    </p:animMotion>
                                  </p:childTnLst>
                                </p:cTn>
                              </p:par>
                              <p:par>
                                <p:cTn id="83" presetID="10" presetClass="entr" presetSubtype="0" fill="hold" grpId="0" nodeType="withEffect">
                                  <p:stCondLst>
                                    <p:cond delay="20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250"/>
                                        <p:tgtEl>
                                          <p:spTgt spid="27"/>
                                        </p:tgtEl>
                                      </p:cBhvr>
                                    </p:animEffect>
                                  </p:childTnLst>
                                </p:cTn>
                              </p:par>
                              <p:par>
                                <p:cTn id="86" presetID="42" presetClass="path" presetSubtype="0" decel="100000" fill="hold" grpId="1" nodeType="withEffect">
                                  <p:stCondLst>
                                    <p:cond delay="200"/>
                                  </p:stCondLst>
                                  <p:childTnLst>
                                    <p:animMotion origin="layout" path="M 0.01146 1.11111E-6 L -6.25E-7 1.11111E-6 " pathEditMode="relative" rAng="0" ptsTypes="AA">
                                      <p:cBhvr>
                                        <p:cTn id="87" dur="500" fill="hold"/>
                                        <p:tgtEl>
                                          <p:spTgt spid="27"/>
                                        </p:tgtEl>
                                        <p:attrNameLst>
                                          <p:attrName>ppt_x</p:attrName>
                                          <p:attrName>ppt_y</p:attrName>
                                        </p:attrNameLst>
                                      </p:cBhvr>
                                      <p:rCtr x="-573" y="0"/>
                                    </p:animMotion>
                                  </p:childTnLst>
                                </p:cTn>
                              </p:par>
                              <p:par>
                                <p:cTn id="88" presetID="10" presetClass="entr" presetSubtype="0" fill="hold" grpId="0" nodeType="withEffect">
                                  <p:stCondLst>
                                    <p:cond delay="200"/>
                                  </p:stCondLst>
                                  <p:childTnLst>
                                    <p:set>
                                      <p:cBhvr>
                                        <p:cTn id="89" dur="1" fill="hold">
                                          <p:stCondLst>
                                            <p:cond delay="0"/>
                                          </p:stCondLst>
                                        </p:cTn>
                                        <p:tgtEl>
                                          <p:spTgt spid="28"/>
                                        </p:tgtEl>
                                        <p:attrNameLst>
                                          <p:attrName>style.visibility</p:attrName>
                                        </p:attrNameLst>
                                      </p:cBhvr>
                                      <p:to>
                                        <p:strVal val="visible"/>
                                      </p:to>
                                    </p:set>
                                    <p:animEffect transition="in" filter="fade">
                                      <p:cBhvr>
                                        <p:cTn id="90" dur="250"/>
                                        <p:tgtEl>
                                          <p:spTgt spid="28"/>
                                        </p:tgtEl>
                                      </p:cBhvr>
                                    </p:animEffect>
                                  </p:childTnLst>
                                </p:cTn>
                              </p:par>
                              <p:par>
                                <p:cTn id="91" presetID="42" presetClass="path" presetSubtype="0" decel="100000" fill="hold" grpId="1" nodeType="withEffect">
                                  <p:stCondLst>
                                    <p:cond delay="200"/>
                                  </p:stCondLst>
                                  <p:childTnLst>
                                    <p:animMotion origin="layout" path="M 0.01146 -1.11111E-6 L -1.66667E-6 -1.11111E-6 " pathEditMode="relative" rAng="0" ptsTypes="AA">
                                      <p:cBhvr>
                                        <p:cTn id="92" dur="500" fill="hold"/>
                                        <p:tgtEl>
                                          <p:spTgt spid="28"/>
                                        </p:tgtEl>
                                        <p:attrNameLst>
                                          <p:attrName>ppt_x</p:attrName>
                                          <p:attrName>ppt_y</p:attrName>
                                        </p:attrNameLst>
                                      </p:cBhvr>
                                      <p:rCtr x="-573" y="0"/>
                                    </p:animMotion>
                                  </p:childTnLst>
                                </p:cTn>
                              </p:par>
                              <p:par>
                                <p:cTn id="93" presetID="10" presetClass="entr" presetSubtype="0" fill="hold" grpId="0" nodeType="withEffect">
                                  <p:stCondLst>
                                    <p:cond delay="25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250"/>
                                        <p:tgtEl>
                                          <p:spTgt spid="37"/>
                                        </p:tgtEl>
                                      </p:cBhvr>
                                    </p:animEffect>
                                  </p:childTnLst>
                                </p:cTn>
                              </p:par>
                              <p:par>
                                <p:cTn id="96" presetID="42" presetClass="path" presetSubtype="0" decel="100000" fill="hold" grpId="1" nodeType="withEffect">
                                  <p:stCondLst>
                                    <p:cond delay="250"/>
                                  </p:stCondLst>
                                  <p:childTnLst>
                                    <p:animMotion origin="layout" path="M 0.01146 4.81481E-6 L -1.25E-6 4.81481E-6 " pathEditMode="relative" rAng="0" ptsTypes="AA">
                                      <p:cBhvr>
                                        <p:cTn id="97" dur="500" fill="hold"/>
                                        <p:tgtEl>
                                          <p:spTgt spid="37"/>
                                        </p:tgtEl>
                                        <p:attrNameLst>
                                          <p:attrName>ppt_x</p:attrName>
                                          <p:attrName>ppt_y</p:attrName>
                                        </p:attrNameLst>
                                      </p:cBhvr>
                                      <p:rCtr x="-573" y="0"/>
                                    </p:animMotion>
                                  </p:childTnLst>
                                </p:cTn>
                              </p:par>
                              <p:par>
                                <p:cTn id="98" presetID="10" presetClass="entr" presetSubtype="0" fill="hold" nodeType="withEffect">
                                  <p:stCondLst>
                                    <p:cond delay="250"/>
                                  </p:stCondLst>
                                  <p:childTnLst>
                                    <p:set>
                                      <p:cBhvr>
                                        <p:cTn id="99" dur="1" fill="hold">
                                          <p:stCondLst>
                                            <p:cond delay="0"/>
                                          </p:stCondLst>
                                        </p:cTn>
                                        <p:tgtEl>
                                          <p:spTgt spid="44"/>
                                        </p:tgtEl>
                                        <p:attrNameLst>
                                          <p:attrName>style.visibility</p:attrName>
                                        </p:attrNameLst>
                                      </p:cBhvr>
                                      <p:to>
                                        <p:strVal val="visible"/>
                                      </p:to>
                                    </p:set>
                                    <p:animEffect transition="in" filter="fade">
                                      <p:cBhvr>
                                        <p:cTn id="100" dur="250"/>
                                        <p:tgtEl>
                                          <p:spTgt spid="44"/>
                                        </p:tgtEl>
                                      </p:cBhvr>
                                    </p:animEffect>
                                  </p:childTnLst>
                                </p:cTn>
                              </p:par>
                              <p:par>
                                <p:cTn id="101" presetID="42" presetClass="path" presetSubtype="0" decel="100000" fill="hold" nodeType="withEffect">
                                  <p:stCondLst>
                                    <p:cond delay="250"/>
                                  </p:stCondLst>
                                  <p:childTnLst>
                                    <p:animMotion origin="layout" path="M 0.01146 -1.11111E-6 L -4.16667E-6 -1.11111E-6 " pathEditMode="relative" rAng="0" ptsTypes="AA">
                                      <p:cBhvr>
                                        <p:cTn id="102" dur="500" fill="hold"/>
                                        <p:tgtEl>
                                          <p:spTgt spid="44"/>
                                        </p:tgtEl>
                                        <p:attrNameLst>
                                          <p:attrName>ppt_x</p:attrName>
                                          <p:attrName>ppt_y</p:attrName>
                                        </p:attrNameLst>
                                      </p:cBhvr>
                                      <p:rCtr x="-573" y="0"/>
                                    </p:animMotion>
                                  </p:childTnLst>
                                </p:cTn>
                              </p:par>
                              <p:par>
                                <p:cTn id="103" presetID="10" presetClass="entr" presetSubtype="0" fill="hold" grpId="0" nodeType="withEffect">
                                  <p:stCondLst>
                                    <p:cond delay="25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250"/>
                                        <p:tgtEl>
                                          <p:spTgt spid="14"/>
                                        </p:tgtEl>
                                      </p:cBhvr>
                                    </p:animEffect>
                                  </p:childTnLst>
                                </p:cTn>
                              </p:par>
                              <p:par>
                                <p:cTn id="106" presetID="42" presetClass="path" presetSubtype="0" decel="100000" fill="hold" grpId="1" nodeType="withEffect">
                                  <p:stCondLst>
                                    <p:cond delay="250"/>
                                  </p:stCondLst>
                                  <p:childTnLst>
                                    <p:animMotion origin="layout" path="M 0.01146 2.22222E-6 L -3.95833E-6 2.22222E-6 " pathEditMode="relative" rAng="0" ptsTypes="AA">
                                      <p:cBhvr>
                                        <p:cTn id="107" dur="500" fill="hold"/>
                                        <p:tgtEl>
                                          <p:spTgt spid="14"/>
                                        </p:tgtEl>
                                        <p:attrNameLst>
                                          <p:attrName>ppt_x</p:attrName>
                                          <p:attrName>ppt_y</p:attrName>
                                        </p:attrNameLst>
                                      </p:cBhvr>
                                      <p:rCtr x="-573" y="0"/>
                                    </p:animMotion>
                                  </p:childTnLst>
                                </p:cTn>
                              </p:par>
                              <p:par>
                                <p:cTn id="108" presetID="10" presetClass="entr" presetSubtype="0" fill="hold" grpId="0" nodeType="withEffect">
                                  <p:stCondLst>
                                    <p:cond delay="250"/>
                                  </p:stCondLst>
                                  <p:childTnLst>
                                    <p:set>
                                      <p:cBhvr>
                                        <p:cTn id="109" dur="1" fill="hold">
                                          <p:stCondLst>
                                            <p:cond delay="0"/>
                                          </p:stCondLst>
                                        </p:cTn>
                                        <p:tgtEl>
                                          <p:spTgt spid="13"/>
                                        </p:tgtEl>
                                        <p:attrNameLst>
                                          <p:attrName>style.visibility</p:attrName>
                                        </p:attrNameLst>
                                      </p:cBhvr>
                                      <p:to>
                                        <p:strVal val="visible"/>
                                      </p:to>
                                    </p:set>
                                    <p:animEffect transition="in" filter="fade">
                                      <p:cBhvr>
                                        <p:cTn id="110" dur="250"/>
                                        <p:tgtEl>
                                          <p:spTgt spid="13"/>
                                        </p:tgtEl>
                                      </p:cBhvr>
                                    </p:animEffect>
                                  </p:childTnLst>
                                </p:cTn>
                              </p:par>
                              <p:par>
                                <p:cTn id="111" presetID="42" presetClass="path" presetSubtype="0" decel="100000" fill="hold" grpId="1" nodeType="withEffect">
                                  <p:stCondLst>
                                    <p:cond delay="250"/>
                                  </p:stCondLst>
                                  <p:childTnLst>
                                    <p:animMotion origin="layout" path="M 0.01145 -4.07407E-6 L 4.375E-6 -4.07407E-6 " pathEditMode="relative" rAng="0" ptsTypes="AA">
                                      <p:cBhvr>
                                        <p:cTn id="112" dur="500" fill="hold"/>
                                        <p:tgtEl>
                                          <p:spTgt spid="13"/>
                                        </p:tgtEl>
                                        <p:attrNameLst>
                                          <p:attrName>ppt_x</p:attrName>
                                          <p:attrName>ppt_y</p:attrName>
                                        </p:attrNameLst>
                                      </p:cBhvr>
                                      <p:rCtr x="-573" y="0"/>
                                    </p:animMotion>
                                  </p:childTnLst>
                                </p:cTn>
                              </p:par>
                              <p:par>
                                <p:cTn id="113" presetID="10" presetClass="entr" presetSubtype="0" fill="hold" nodeType="withEffect">
                                  <p:stCondLst>
                                    <p:cond delay="25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250"/>
                                        <p:tgtEl>
                                          <p:spTgt spid="38"/>
                                        </p:tgtEl>
                                      </p:cBhvr>
                                    </p:animEffect>
                                  </p:childTnLst>
                                </p:cTn>
                              </p:par>
                              <p:par>
                                <p:cTn id="116" presetID="42" presetClass="path" presetSubtype="0" decel="100000" fill="hold" nodeType="withEffect">
                                  <p:stCondLst>
                                    <p:cond delay="250"/>
                                  </p:stCondLst>
                                  <p:childTnLst>
                                    <p:animMotion origin="layout" path="M 0.01146 7.40741E-7 L -2.08333E-7 7.40741E-7 " pathEditMode="relative" rAng="0" ptsTypes="AA">
                                      <p:cBhvr>
                                        <p:cTn id="117" dur="500" fill="hold"/>
                                        <p:tgtEl>
                                          <p:spTgt spid="38"/>
                                        </p:tgtEl>
                                        <p:attrNameLst>
                                          <p:attrName>ppt_x</p:attrName>
                                          <p:attrName>ppt_y</p:attrName>
                                        </p:attrNameLst>
                                      </p:cBhvr>
                                      <p:rCtr x="-573" y="0"/>
                                    </p:animMotion>
                                  </p:childTnLst>
                                </p:cTn>
                              </p:par>
                              <p:par>
                                <p:cTn id="118" presetID="10" presetClass="entr" presetSubtype="0" fill="hold" grpId="0" nodeType="withEffect">
                                  <p:stCondLst>
                                    <p:cond delay="250"/>
                                  </p:stCondLst>
                                  <p:childTnLst>
                                    <p:set>
                                      <p:cBhvr>
                                        <p:cTn id="119" dur="1" fill="hold">
                                          <p:stCondLst>
                                            <p:cond delay="0"/>
                                          </p:stCondLst>
                                        </p:cTn>
                                        <p:tgtEl>
                                          <p:spTgt spid="31"/>
                                        </p:tgtEl>
                                        <p:attrNameLst>
                                          <p:attrName>style.visibility</p:attrName>
                                        </p:attrNameLst>
                                      </p:cBhvr>
                                      <p:to>
                                        <p:strVal val="visible"/>
                                      </p:to>
                                    </p:set>
                                    <p:animEffect transition="in" filter="fade">
                                      <p:cBhvr>
                                        <p:cTn id="120" dur="250"/>
                                        <p:tgtEl>
                                          <p:spTgt spid="31"/>
                                        </p:tgtEl>
                                      </p:cBhvr>
                                    </p:animEffect>
                                  </p:childTnLst>
                                </p:cTn>
                              </p:par>
                              <p:par>
                                <p:cTn id="121" presetID="42" presetClass="path" presetSubtype="0" decel="100000" fill="hold" grpId="1" nodeType="withEffect">
                                  <p:stCondLst>
                                    <p:cond delay="250"/>
                                  </p:stCondLst>
                                  <p:childTnLst>
                                    <p:animMotion origin="layout" path="M 0.01146 4.07407E-6 L 1.11022E-16 4.07407E-6 " pathEditMode="relative" rAng="0" ptsTypes="AA">
                                      <p:cBhvr>
                                        <p:cTn id="122" dur="500" fill="hold"/>
                                        <p:tgtEl>
                                          <p:spTgt spid="31"/>
                                        </p:tgtEl>
                                        <p:attrNameLst>
                                          <p:attrName>ppt_x</p:attrName>
                                          <p:attrName>ppt_y</p:attrName>
                                        </p:attrNameLst>
                                      </p:cBhvr>
                                      <p:rCtr x="-573" y="0"/>
                                    </p:animMotion>
                                  </p:childTnLst>
                                </p:cTn>
                              </p:par>
                              <p:par>
                                <p:cTn id="123" presetID="10" presetClass="entr" presetSubtype="0" fill="hold" grpId="0" nodeType="withEffect">
                                  <p:stCondLst>
                                    <p:cond delay="250"/>
                                  </p:stCondLst>
                                  <p:childTnLst>
                                    <p:set>
                                      <p:cBhvr>
                                        <p:cTn id="124" dur="1" fill="hold">
                                          <p:stCondLst>
                                            <p:cond delay="0"/>
                                          </p:stCondLst>
                                        </p:cTn>
                                        <p:tgtEl>
                                          <p:spTgt spid="30"/>
                                        </p:tgtEl>
                                        <p:attrNameLst>
                                          <p:attrName>style.visibility</p:attrName>
                                        </p:attrNameLst>
                                      </p:cBhvr>
                                      <p:to>
                                        <p:strVal val="visible"/>
                                      </p:to>
                                    </p:set>
                                    <p:animEffect transition="in" filter="fade">
                                      <p:cBhvr>
                                        <p:cTn id="125" dur="250"/>
                                        <p:tgtEl>
                                          <p:spTgt spid="30"/>
                                        </p:tgtEl>
                                      </p:cBhvr>
                                    </p:animEffect>
                                  </p:childTnLst>
                                </p:cTn>
                              </p:par>
                              <p:par>
                                <p:cTn id="126" presetID="42" presetClass="path" presetSubtype="0" decel="100000" fill="hold" grpId="1" nodeType="withEffect">
                                  <p:stCondLst>
                                    <p:cond delay="250"/>
                                  </p:stCondLst>
                                  <p:childTnLst>
                                    <p:animMotion origin="layout" path="M 0.01146 -2.22222E-6 L -4.375E-6 -2.22222E-6 " pathEditMode="relative" rAng="0" ptsTypes="AA">
                                      <p:cBhvr>
                                        <p:cTn id="127" dur="500" fill="hold"/>
                                        <p:tgtEl>
                                          <p:spTgt spid="30"/>
                                        </p:tgtEl>
                                        <p:attrNameLst>
                                          <p:attrName>ppt_x</p:attrName>
                                          <p:attrName>ppt_y</p:attrName>
                                        </p:attrNameLst>
                                      </p:cBhvr>
                                      <p:rCtr x="-573" y="0"/>
                                    </p:animMotion>
                                  </p:childTnLst>
                                </p:cTn>
                              </p:par>
                              <p:par>
                                <p:cTn id="128" presetID="10" presetClass="entr" presetSubtype="0" fill="hold" grpId="0" nodeType="withEffect">
                                  <p:stCondLst>
                                    <p:cond delay="100"/>
                                  </p:stCondLst>
                                  <p:childTnLst>
                                    <p:set>
                                      <p:cBhvr>
                                        <p:cTn id="129" dur="1" fill="hold">
                                          <p:stCondLst>
                                            <p:cond delay="0"/>
                                          </p:stCondLst>
                                        </p:cTn>
                                        <p:tgtEl>
                                          <p:spTgt spid="46"/>
                                        </p:tgtEl>
                                        <p:attrNameLst>
                                          <p:attrName>style.visibility</p:attrName>
                                        </p:attrNameLst>
                                      </p:cBhvr>
                                      <p:to>
                                        <p:strVal val="visible"/>
                                      </p:to>
                                    </p:set>
                                    <p:animEffect transition="in" filter="fade">
                                      <p:cBhvr>
                                        <p:cTn id="130" dur="250"/>
                                        <p:tgtEl>
                                          <p:spTgt spid="46"/>
                                        </p:tgtEl>
                                      </p:cBhvr>
                                    </p:animEffect>
                                  </p:childTnLst>
                                </p:cTn>
                              </p:par>
                              <p:par>
                                <p:cTn id="131" presetID="42" presetClass="path" presetSubtype="0" decel="100000" fill="hold" grpId="1" nodeType="withEffect">
                                  <p:stCondLst>
                                    <p:cond delay="100"/>
                                  </p:stCondLst>
                                  <p:childTnLst>
                                    <p:animMotion origin="layout" path="M 0.01145 -2.22222E-6 L 3.75E-6 -2.22222E-6 " pathEditMode="relative" rAng="0" ptsTypes="AA">
                                      <p:cBhvr>
                                        <p:cTn id="132" dur="500" fill="hold"/>
                                        <p:tgtEl>
                                          <p:spTgt spid="46"/>
                                        </p:tgtEl>
                                        <p:attrNameLst>
                                          <p:attrName>ppt_x</p:attrName>
                                          <p:attrName>ppt_y</p:attrName>
                                        </p:attrNameLst>
                                      </p:cBhvr>
                                      <p:rCtr x="-573" y="0"/>
                                    </p:animMotion>
                                  </p:childTnLst>
                                </p:cTn>
                              </p:par>
                              <p:par>
                                <p:cTn id="133" presetID="10" presetClass="entr" presetSubtype="0" fill="hold" grpId="0" nodeType="withEffect">
                                  <p:stCondLst>
                                    <p:cond delay="100"/>
                                  </p:stCondLst>
                                  <p:childTnLst>
                                    <p:set>
                                      <p:cBhvr>
                                        <p:cTn id="134" dur="1" fill="hold">
                                          <p:stCondLst>
                                            <p:cond delay="0"/>
                                          </p:stCondLst>
                                        </p:cTn>
                                        <p:tgtEl>
                                          <p:spTgt spid="42"/>
                                        </p:tgtEl>
                                        <p:attrNameLst>
                                          <p:attrName>style.visibility</p:attrName>
                                        </p:attrNameLst>
                                      </p:cBhvr>
                                      <p:to>
                                        <p:strVal val="visible"/>
                                      </p:to>
                                    </p:set>
                                    <p:animEffect transition="in" filter="fade">
                                      <p:cBhvr>
                                        <p:cTn id="135" dur="250"/>
                                        <p:tgtEl>
                                          <p:spTgt spid="42"/>
                                        </p:tgtEl>
                                      </p:cBhvr>
                                    </p:animEffect>
                                  </p:childTnLst>
                                </p:cTn>
                              </p:par>
                              <p:par>
                                <p:cTn id="136" presetID="42" presetClass="path" presetSubtype="0" decel="100000" fill="hold" grpId="1" nodeType="withEffect">
                                  <p:stCondLst>
                                    <p:cond delay="100"/>
                                  </p:stCondLst>
                                  <p:childTnLst>
                                    <p:animMotion origin="layout" path="M 0.01146 2.96296E-6 L -2.29167E-6 2.96296E-6 " pathEditMode="relative" rAng="0" ptsTypes="AA">
                                      <p:cBhvr>
                                        <p:cTn id="137" dur="500" fill="hold"/>
                                        <p:tgtEl>
                                          <p:spTgt spid="42"/>
                                        </p:tgtEl>
                                        <p:attrNameLst>
                                          <p:attrName>ppt_x</p:attrName>
                                          <p:attrName>ppt_y</p:attrName>
                                        </p:attrNameLst>
                                      </p:cBhvr>
                                      <p:rCtr x="-573" y="0"/>
                                    </p:animMotion>
                                  </p:childTnLst>
                                </p:cTn>
                              </p:par>
                              <p:par>
                                <p:cTn id="138" presetID="10" presetClass="entr" presetSubtype="0" fill="hold" grpId="0" nodeType="withEffect">
                                  <p:stCondLst>
                                    <p:cond delay="150"/>
                                  </p:stCondLst>
                                  <p:childTnLst>
                                    <p:set>
                                      <p:cBhvr>
                                        <p:cTn id="139" dur="1" fill="hold">
                                          <p:stCondLst>
                                            <p:cond delay="0"/>
                                          </p:stCondLst>
                                        </p:cTn>
                                        <p:tgtEl>
                                          <p:spTgt spid="47"/>
                                        </p:tgtEl>
                                        <p:attrNameLst>
                                          <p:attrName>style.visibility</p:attrName>
                                        </p:attrNameLst>
                                      </p:cBhvr>
                                      <p:to>
                                        <p:strVal val="visible"/>
                                      </p:to>
                                    </p:set>
                                    <p:animEffect transition="in" filter="fade">
                                      <p:cBhvr>
                                        <p:cTn id="140" dur="250"/>
                                        <p:tgtEl>
                                          <p:spTgt spid="47"/>
                                        </p:tgtEl>
                                      </p:cBhvr>
                                    </p:animEffect>
                                  </p:childTnLst>
                                </p:cTn>
                              </p:par>
                              <p:par>
                                <p:cTn id="141" presetID="42" presetClass="path" presetSubtype="0" decel="100000" fill="hold" grpId="1" nodeType="withEffect">
                                  <p:stCondLst>
                                    <p:cond delay="150"/>
                                  </p:stCondLst>
                                  <p:childTnLst>
                                    <p:animMotion origin="layout" path="M 0.01146 3.7037E-7 L -4.375E-6 3.7037E-7 " pathEditMode="relative" rAng="0" ptsTypes="AA">
                                      <p:cBhvr>
                                        <p:cTn id="142" dur="500" fill="hold"/>
                                        <p:tgtEl>
                                          <p:spTgt spid="47"/>
                                        </p:tgtEl>
                                        <p:attrNameLst>
                                          <p:attrName>ppt_x</p:attrName>
                                          <p:attrName>ppt_y</p:attrName>
                                        </p:attrNameLst>
                                      </p:cBhvr>
                                      <p:rCtr x="-573" y="0"/>
                                    </p:animMotion>
                                  </p:childTnLst>
                                </p:cTn>
                              </p:par>
                              <p:par>
                                <p:cTn id="143" presetID="10" presetClass="entr" presetSubtype="0" fill="hold" nodeType="withEffect">
                                  <p:stCondLst>
                                    <p:cond delay="100"/>
                                  </p:stCondLst>
                                  <p:childTnLst>
                                    <p:set>
                                      <p:cBhvr>
                                        <p:cTn id="144" dur="1" fill="hold">
                                          <p:stCondLst>
                                            <p:cond delay="0"/>
                                          </p:stCondLst>
                                        </p:cTn>
                                        <p:tgtEl>
                                          <p:spTgt spid="48"/>
                                        </p:tgtEl>
                                        <p:attrNameLst>
                                          <p:attrName>style.visibility</p:attrName>
                                        </p:attrNameLst>
                                      </p:cBhvr>
                                      <p:to>
                                        <p:strVal val="visible"/>
                                      </p:to>
                                    </p:set>
                                    <p:animEffect transition="in" filter="fade">
                                      <p:cBhvr>
                                        <p:cTn id="145" dur="250"/>
                                        <p:tgtEl>
                                          <p:spTgt spid="48"/>
                                        </p:tgtEl>
                                      </p:cBhvr>
                                    </p:animEffect>
                                  </p:childTnLst>
                                </p:cTn>
                              </p:par>
                              <p:par>
                                <p:cTn id="146" presetID="42" presetClass="path" presetSubtype="0" decel="100000" fill="hold" nodeType="withEffect">
                                  <p:stCondLst>
                                    <p:cond delay="100"/>
                                  </p:stCondLst>
                                  <p:childTnLst>
                                    <p:animMotion origin="layout" path="M 0.01145 -2.59259E-6 L 4.58333E-6 -2.59259E-6 " pathEditMode="relative" rAng="0" ptsTypes="AA">
                                      <p:cBhvr>
                                        <p:cTn id="147" dur="500" fill="hold"/>
                                        <p:tgtEl>
                                          <p:spTgt spid="48"/>
                                        </p:tgtEl>
                                        <p:attrNameLst>
                                          <p:attrName>ppt_x</p:attrName>
                                          <p:attrName>ppt_y</p:attrName>
                                        </p:attrNameLst>
                                      </p:cBhvr>
                                      <p:rCtr x="-573" y="0"/>
                                    </p:animMotion>
                                  </p:childTnLst>
                                </p:cTn>
                              </p:par>
                              <p:par>
                                <p:cTn id="148" presetID="10" presetClass="entr" presetSubtype="0" fill="hold" grpId="0" nodeType="withEffect">
                                  <p:stCondLst>
                                    <p:cond delay="250"/>
                                  </p:stCondLst>
                                  <p:childTnLst>
                                    <p:set>
                                      <p:cBhvr>
                                        <p:cTn id="149" dur="1" fill="hold">
                                          <p:stCondLst>
                                            <p:cond delay="0"/>
                                          </p:stCondLst>
                                        </p:cTn>
                                        <p:tgtEl>
                                          <p:spTgt spid="57"/>
                                        </p:tgtEl>
                                        <p:attrNameLst>
                                          <p:attrName>style.visibility</p:attrName>
                                        </p:attrNameLst>
                                      </p:cBhvr>
                                      <p:to>
                                        <p:strVal val="visible"/>
                                      </p:to>
                                    </p:set>
                                    <p:animEffect transition="in" filter="fade">
                                      <p:cBhvr>
                                        <p:cTn id="150" dur="250"/>
                                        <p:tgtEl>
                                          <p:spTgt spid="57"/>
                                        </p:tgtEl>
                                      </p:cBhvr>
                                    </p:animEffect>
                                  </p:childTnLst>
                                </p:cTn>
                              </p:par>
                              <p:par>
                                <p:cTn id="151" presetID="42" presetClass="path" presetSubtype="0" decel="100000" fill="hold" grpId="1" nodeType="withEffect">
                                  <p:stCondLst>
                                    <p:cond delay="250"/>
                                  </p:stCondLst>
                                  <p:childTnLst>
                                    <p:animMotion origin="layout" path="M 0.01146 1.48148E-6 L -3.125E-6 1.48148E-6 " pathEditMode="relative" rAng="0" ptsTypes="AA">
                                      <p:cBhvr>
                                        <p:cTn id="152" dur="500" fill="hold"/>
                                        <p:tgtEl>
                                          <p:spTgt spid="57"/>
                                        </p:tgtEl>
                                        <p:attrNameLst>
                                          <p:attrName>ppt_x</p:attrName>
                                          <p:attrName>ppt_y</p:attrName>
                                        </p:attrNameLst>
                                      </p:cBhvr>
                                      <p:rCtr x="-573" y="0"/>
                                    </p:animMotion>
                                  </p:childTnLst>
                                </p:cTn>
                              </p:par>
                              <p:par>
                                <p:cTn id="153" presetID="10" presetClass="entr" presetSubtype="0" fill="hold" grpId="0" nodeType="withEffect">
                                  <p:stCondLst>
                                    <p:cond delay="250"/>
                                  </p:stCondLst>
                                  <p:childTnLst>
                                    <p:set>
                                      <p:cBhvr>
                                        <p:cTn id="154" dur="1" fill="hold">
                                          <p:stCondLst>
                                            <p:cond delay="0"/>
                                          </p:stCondLst>
                                        </p:cTn>
                                        <p:tgtEl>
                                          <p:spTgt spid="69"/>
                                        </p:tgtEl>
                                        <p:attrNameLst>
                                          <p:attrName>style.visibility</p:attrName>
                                        </p:attrNameLst>
                                      </p:cBhvr>
                                      <p:to>
                                        <p:strVal val="visible"/>
                                      </p:to>
                                    </p:set>
                                    <p:animEffect transition="in" filter="fade">
                                      <p:cBhvr>
                                        <p:cTn id="155" dur="250"/>
                                        <p:tgtEl>
                                          <p:spTgt spid="69"/>
                                        </p:tgtEl>
                                      </p:cBhvr>
                                    </p:animEffect>
                                  </p:childTnLst>
                                </p:cTn>
                              </p:par>
                              <p:par>
                                <p:cTn id="156" presetID="42" presetClass="path" presetSubtype="0" decel="100000" fill="hold" grpId="1" nodeType="withEffect">
                                  <p:stCondLst>
                                    <p:cond delay="250"/>
                                  </p:stCondLst>
                                  <p:childTnLst>
                                    <p:animMotion origin="layout" path="M 0.01146 1.48148E-6 L 1.04167E-6 1.48148E-6 " pathEditMode="relative" rAng="0" ptsTypes="AA">
                                      <p:cBhvr>
                                        <p:cTn id="157" dur="500" fill="hold"/>
                                        <p:tgtEl>
                                          <p:spTgt spid="69"/>
                                        </p:tgtEl>
                                        <p:attrNameLst>
                                          <p:attrName>ppt_x</p:attrName>
                                          <p:attrName>ppt_y</p:attrName>
                                        </p:attrNameLst>
                                      </p:cBhvr>
                                      <p:rCtr x="-573" y="0"/>
                                    </p:animMotion>
                                  </p:childTnLst>
                                </p:cTn>
                              </p:par>
                              <p:par>
                                <p:cTn id="158" presetID="10" presetClass="entr" presetSubtype="0" fill="hold" nodeType="withEffect">
                                  <p:stCondLst>
                                    <p:cond delay="250"/>
                                  </p:stCondLst>
                                  <p:childTnLst>
                                    <p:set>
                                      <p:cBhvr>
                                        <p:cTn id="159" dur="1" fill="hold">
                                          <p:stCondLst>
                                            <p:cond delay="0"/>
                                          </p:stCondLst>
                                        </p:cTn>
                                        <p:tgtEl>
                                          <p:spTgt spid="72"/>
                                        </p:tgtEl>
                                        <p:attrNameLst>
                                          <p:attrName>style.visibility</p:attrName>
                                        </p:attrNameLst>
                                      </p:cBhvr>
                                      <p:to>
                                        <p:strVal val="visible"/>
                                      </p:to>
                                    </p:set>
                                    <p:animEffect transition="in" filter="fade">
                                      <p:cBhvr>
                                        <p:cTn id="160" dur="250"/>
                                        <p:tgtEl>
                                          <p:spTgt spid="72"/>
                                        </p:tgtEl>
                                      </p:cBhvr>
                                    </p:animEffect>
                                  </p:childTnLst>
                                </p:cTn>
                              </p:par>
                              <p:par>
                                <p:cTn id="161" presetID="42" presetClass="path" presetSubtype="0" decel="100000" fill="hold" nodeType="withEffect">
                                  <p:stCondLst>
                                    <p:cond delay="250"/>
                                  </p:stCondLst>
                                  <p:childTnLst>
                                    <p:animMotion origin="layout" path="M 0.01146 4.07407E-6 L -2.91667E-6 4.07407E-6 " pathEditMode="relative" rAng="0" ptsTypes="AA">
                                      <p:cBhvr>
                                        <p:cTn id="162" dur="500" fill="hold"/>
                                        <p:tgtEl>
                                          <p:spTgt spid="72"/>
                                        </p:tgtEl>
                                        <p:attrNameLst>
                                          <p:attrName>ppt_x</p:attrName>
                                          <p:attrName>ppt_y</p:attrName>
                                        </p:attrNameLst>
                                      </p:cBhvr>
                                      <p:rCtr x="-573" y="0"/>
                                    </p:animMotion>
                                  </p:childTnLst>
                                </p:cTn>
                              </p:par>
                              <p:par>
                                <p:cTn id="163" presetID="10" presetClass="entr" presetSubtype="0" fill="hold" grpId="0" nodeType="withEffect">
                                  <p:stCondLst>
                                    <p:cond delay="250"/>
                                  </p:stCondLst>
                                  <p:childTnLst>
                                    <p:set>
                                      <p:cBhvr>
                                        <p:cTn id="164" dur="1" fill="hold">
                                          <p:stCondLst>
                                            <p:cond delay="0"/>
                                          </p:stCondLst>
                                        </p:cTn>
                                        <p:tgtEl>
                                          <p:spTgt spid="73"/>
                                        </p:tgtEl>
                                        <p:attrNameLst>
                                          <p:attrName>style.visibility</p:attrName>
                                        </p:attrNameLst>
                                      </p:cBhvr>
                                      <p:to>
                                        <p:strVal val="visible"/>
                                      </p:to>
                                    </p:set>
                                    <p:animEffect transition="in" filter="fade">
                                      <p:cBhvr>
                                        <p:cTn id="165" dur="250"/>
                                        <p:tgtEl>
                                          <p:spTgt spid="73"/>
                                        </p:tgtEl>
                                      </p:cBhvr>
                                    </p:animEffect>
                                  </p:childTnLst>
                                </p:cTn>
                              </p:par>
                              <p:par>
                                <p:cTn id="166" presetID="42" presetClass="path" presetSubtype="0" decel="100000" fill="hold" grpId="1" nodeType="withEffect">
                                  <p:stCondLst>
                                    <p:cond delay="250"/>
                                  </p:stCondLst>
                                  <p:childTnLst>
                                    <p:animMotion origin="layout" path="M 0.01146 -4.81481E-6 L -3.54167E-6 -4.81481E-6 " pathEditMode="relative" rAng="0" ptsTypes="AA">
                                      <p:cBhvr>
                                        <p:cTn id="167" dur="500" fill="hold"/>
                                        <p:tgtEl>
                                          <p:spTgt spid="73"/>
                                        </p:tgtEl>
                                        <p:attrNameLst>
                                          <p:attrName>ppt_x</p:attrName>
                                          <p:attrName>ppt_y</p:attrName>
                                        </p:attrNameLst>
                                      </p:cBhvr>
                                      <p:rCtr x="-573" y="0"/>
                                    </p:animMotion>
                                  </p:childTnLst>
                                </p:cTn>
                              </p:par>
                              <p:par>
                                <p:cTn id="168" presetID="10" presetClass="entr" presetSubtype="0" fill="hold" nodeType="withEffect">
                                  <p:stCondLst>
                                    <p:cond delay="250"/>
                                  </p:stCondLst>
                                  <p:childTnLst>
                                    <p:set>
                                      <p:cBhvr>
                                        <p:cTn id="169" dur="1" fill="hold">
                                          <p:stCondLst>
                                            <p:cond delay="0"/>
                                          </p:stCondLst>
                                        </p:cTn>
                                        <p:tgtEl>
                                          <p:spTgt spid="74"/>
                                        </p:tgtEl>
                                        <p:attrNameLst>
                                          <p:attrName>style.visibility</p:attrName>
                                        </p:attrNameLst>
                                      </p:cBhvr>
                                      <p:to>
                                        <p:strVal val="visible"/>
                                      </p:to>
                                    </p:set>
                                    <p:animEffect transition="in" filter="fade">
                                      <p:cBhvr>
                                        <p:cTn id="170" dur="250"/>
                                        <p:tgtEl>
                                          <p:spTgt spid="74"/>
                                        </p:tgtEl>
                                      </p:cBhvr>
                                    </p:animEffect>
                                  </p:childTnLst>
                                </p:cTn>
                              </p:par>
                              <p:par>
                                <p:cTn id="171" presetID="42" presetClass="path" presetSubtype="0" decel="100000" fill="hold" nodeType="withEffect">
                                  <p:stCondLst>
                                    <p:cond delay="250"/>
                                  </p:stCondLst>
                                  <p:childTnLst>
                                    <p:animMotion origin="layout" path="M 0.01146 -4.07407E-6 L 1.875E-6 -4.07407E-6 " pathEditMode="relative" rAng="0" ptsTypes="AA">
                                      <p:cBhvr>
                                        <p:cTn id="172" dur="500" fill="hold"/>
                                        <p:tgtEl>
                                          <p:spTgt spid="74"/>
                                        </p:tgtEl>
                                        <p:attrNameLst>
                                          <p:attrName>ppt_x</p:attrName>
                                          <p:attrName>ppt_y</p:attrName>
                                        </p:attrNameLst>
                                      </p:cBhvr>
                                      <p:rCtr x="-573" y="0"/>
                                    </p:animMotion>
                                  </p:childTnLst>
                                </p:cTn>
                              </p:par>
                              <p:par>
                                <p:cTn id="173" presetID="10" presetClass="entr" presetSubtype="0" fill="hold" grpId="0" nodeType="withEffect">
                                  <p:stCondLst>
                                    <p:cond delay="250"/>
                                  </p:stCondLst>
                                  <p:childTnLst>
                                    <p:set>
                                      <p:cBhvr>
                                        <p:cTn id="174" dur="1" fill="hold">
                                          <p:stCondLst>
                                            <p:cond delay="0"/>
                                          </p:stCondLst>
                                        </p:cTn>
                                        <p:tgtEl>
                                          <p:spTgt spid="75"/>
                                        </p:tgtEl>
                                        <p:attrNameLst>
                                          <p:attrName>style.visibility</p:attrName>
                                        </p:attrNameLst>
                                      </p:cBhvr>
                                      <p:to>
                                        <p:strVal val="visible"/>
                                      </p:to>
                                    </p:set>
                                    <p:animEffect transition="in" filter="fade">
                                      <p:cBhvr>
                                        <p:cTn id="175" dur="250"/>
                                        <p:tgtEl>
                                          <p:spTgt spid="75"/>
                                        </p:tgtEl>
                                      </p:cBhvr>
                                    </p:animEffect>
                                  </p:childTnLst>
                                </p:cTn>
                              </p:par>
                              <p:par>
                                <p:cTn id="176" presetID="42" presetClass="path" presetSubtype="0" decel="100000" fill="hold" grpId="1" nodeType="withEffect">
                                  <p:stCondLst>
                                    <p:cond delay="250"/>
                                  </p:stCondLst>
                                  <p:childTnLst>
                                    <p:animMotion origin="layout" path="M 0.01145 -2.96296E-6 L 4.16667E-6 -2.96296E-6 " pathEditMode="relative" rAng="0" ptsTypes="AA">
                                      <p:cBhvr>
                                        <p:cTn id="177" dur="500" fill="hold"/>
                                        <p:tgtEl>
                                          <p:spTgt spid="75"/>
                                        </p:tgtEl>
                                        <p:attrNameLst>
                                          <p:attrName>ppt_x</p:attrName>
                                          <p:attrName>ppt_y</p:attrName>
                                        </p:attrNameLst>
                                      </p:cBhvr>
                                      <p:rCtr x="-573" y="0"/>
                                    </p:animMotion>
                                  </p:childTnLst>
                                </p:cTn>
                              </p:par>
                              <p:par>
                                <p:cTn id="178" presetID="10" presetClass="entr" presetSubtype="0" fill="hold" nodeType="withEffect">
                                  <p:stCondLst>
                                    <p:cond delay="200"/>
                                  </p:stCondLst>
                                  <p:childTnLst>
                                    <p:set>
                                      <p:cBhvr>
                                        <p:cTn id="179" dur="1" fill="hold">
                                          <p:stCondLst>
                                            <p:cond delay="0"/>
                                          </p:stCondLst>
                                        </p:cTn>
                                        <p:tgtEl>
                                          <p:spTgt spid="54"/>
                                        </p:tgtEl>
                                        <p:attrNameLst>
                                          <p:attrName>style.visibility</p:attrName>
                                        </p:attrNameLst>
                                      </p:cBhvr>
                                      <p:to>
                                        <p:strVal val="visible"/>
                                      </p:to>
                                    </p:set>
                                    <p:animEffect transition="in" filter="fade">
                                      <p:cBhvr>
                                        <p:cTn id="180" dur="250"/>
                                        <p:tgtEl>
                                          <p:spTgt spid="54"/>
                                        </p:tgtEl>
                                      </p:cBhvr>
                                    </p:animEffect>
                                  </p:childTnLst>
                                </p:cTn>
                              </p:par>
                              <p:par>
                                <p:cTn id="181" presetID="42" presetClass="path" presetSubtype="0" decel="100000" fill="hold" nodeType="withEffect">
                                  <p:stCondLst>
                                    <p:cond delay="200"/>
                                  </p:stCondLst>
                                  <p:childTnLst>
                                    <p:animMotion origin="layout" path="M 0.01145 1.11111E-6 L 3.75E-6 1.11111E-6 " pathEditMode="relative" rAng="0" ptsTypes="AA">
                                      <p:cBhvr>
                                        <p:cTn id="182" dur="500" fill="hold"/>
                                        <p:tgtEl>
                                          <p:spTgt spid="54"/>
                                        </p:tgtEl>
                                        <p:attrNameLst>
                                          <p:attrName>ppt_x</p:attrName>
                                          <p:attrName>ppt_y</p:attrName>
                                        </p:attrNameLst>
                                      </p:cBhvr>
                                      <p:rCtr x="-573" y="0"/>
                                    </p:animMotion>
                                  </p:childTnLst>
                                </p:cTn>
                              </p:par>
                              <p:par>
                                <p:cTn id="183" presetID="10" presetClass="entr" presetSubtype="0" fill="hold" grpId="0" nodeType="withEffect">
                                  <p:stCondLst>
                                    <p:cond delay="200"/>
                                  </p:stCondLst>
                                  <p:childTnLst>
                                    <p:set>
                                      <p:cBhvr>
                                        <p:cTn id="184" dur="1" fill="hold">
                                          <p:stCondLst>
                                            <p:cond delay="0"/>
                                          </p:stCondLst>
                                        </p:cTn>
                                        <p:tgtEl>
                                          <p:spTgt spid="51"/>
                                        </p:tgtEl>
                                        <p:attrNameLst>
                                          <p:attrName>style.visibility</p:attrName>
                                        </p:attrNameLst>
                                      </p:cBhvr>
                                      <p:to>
                                        <p:strVal val="visible"/>
                                      </p:to>
                                    </p:set>
                                    <p:animEffect transition="in" filter="fade">
                                      <p:cBhvr>
                                        <p:cTn id="185" dur="250"/>
                                        <p:tgtEl>
                                          <p:spTgt spid="51"/>
                                        </p:tgtEl>
                                      </p:cBhvr>
                                    </p:animEffect>
                                  </p:childTnLst>
                                </p:cTn>
                              </p:par>
                              <p:par>
                                <p:cTn id="186" presetID="42" presetClass="path" presetSubtype="0" decel="100000" fill="hold" grpId="1" nodeType="withEffect">
                                  <p:stCondLst>
                                    <p:cond delay="200"/>
                                  </p:stCondLst>
                                  <p:childTnLst>
                                    <p:animMotion origin="layout" path="M 0.01146 -3.33333E-6 L -4.16667E-6 -3.33333E-6 " pathEditMode="relative" rAng="0" ptsTypes="AA">
                                      <p:cBhvr>
                                        <p:cTn id="187" dur="500" fill="hold"/>
                                        <p:tgtEl>
                                          <p:spTgt spid="51"/>
                                        </p:tgtEl>
                                        <p:attrNameLst>
                                          <p:attrName>ppt_x</p:attrName>
                                          <p:attrName>ppt_y</p:attrName>
                                        </p:attrNameLst>
                                      </p:cBhvr>
                                      <p:rCtr x="-573" y="0"/>
                                    </p:animMotion>
                                  </p:childTnLst>
                                </p:cTn>
                              </p:par>
                              <p:par>
                                <p:cTn id="188" presetID="10" presetClass="entr" presetSubtype="0" fill="hold" grpId="0" nodeType="withEffect">
                                  <p:stCondLst>
                                    <p:cond delay="200"/>
                                  </p:stCondLst>
                                  <p:childTnLst>
                                    <p:set>
                                      <p:cBhvr>
                                        <p:cTn id="189" dur="1" fill="hold">
                                          <p:stCondLst>
                                            <p:cond delay="0"/>
                                          </p:stCondLst>
                                        </p:cTn>
                                        <p:tgtEl>
                                          <p:spTgt spid="53"/>
                                        </p:tgtEl>
                                        <p:attrNameLst>
                                          <p:attrName>style.visibility</p:attrName>
                                        </p:attrNameLst>
                                      </p:cBhvr>
                                      <p:to>
                                        <p:strVal val="visible"/>
                                      </p:to>
                                    </p:set>
                                    <p:animEffect transition="in" filter="fade">
                                      <p:cBhvr>
                                        <p:cTn id="190" dur="250"/>
                                        <p:tgtEl>
                                          <p:spTgt spid="53"/>
                                        </p:tgtEl>
                                      </p:cBhvr>
                                    </p:animEffect>
                                  </p:childTnLst>
                                </p:cTn>
                              </p:par>
                              <p:par>
                                <p:cTn id="191" presetID="42" presetClass="path" presetSubtype="0" decel="100000" fill="hold" grpId="1" nodeType="withEffect">
                                  <p:stCondLst>
                                    <p:cond delay="200"/>
                                  </p:stCondLst>
                                  <p:childTnLst>
                                    <p:animMotion origin="layout" path="M 0.01146 3.33333E-6 L 1.875E-6 3.33333E-6 " pathEditMode="relative" rAng="0" ptsTypes="AA">
                                      <p:cBhvr>
                                        <p:cTn id="192" dur="500" fill="hold"/>
                                        <p:tgtEl>
                                          <p:spTgt spid="53"/>
                                        </p:tgtEl>
                                        <p:attrNameLst>
                                          <p:attrName>ppt_x</p:attrName>
                                          <p:attrName>ppt_y</p:attrName>
                                        </p:attrNameLst>
                                      </p:cBhvr>
                                      <p:rCtr x="-573" y="0"/>
                                    </p:animMotion>
                                  </p:childTnLst>
                                </p:cTn>
                              </p:par>
                              <p:par>
                                <p:cTn id="193" presetID="10" presetClass="entr" presetSubtype="0" fill="hold" nodeType="withEffect">
                                  <p:stCondLst>
                                    <p:cond delay="250"/>
                                  </p:stCondLst>
                                  <p:childTnLst>
                                    <p:set>
                                      <p:cBhvr>
                                        <p:cTn id="194" dur="1" fill="hold">
                                          <p:stCondLst>
                                            <p:cond delay="0"/>
                                          </p:stCondLst>
                                        </p:cTn>
                                        <p:tgtEl>
                                          <p:spTgt spid="55"/>
                                        </p:tgtEl>
                                        <p:attrNameLst>
                                          <p:attrName>style.visibility</p:attrName>
                                        </p:attrNameLst>
                                      </p:cBhvr>
                                      <p:to>
                                        <p:strVal val="visible"/>
                                      </p:to>
                                    </p:set>
                                    <p:animEffect transition="in" filter="fade">
                                      <p:cBhvr>
                                        <p:cTn id="195" dur="250"/>
                                        <p:tgtEl>
                                          <p:spTgt spid="55"/>
                                        </p:tgtEl>
                                      </p:cBhvr>
                                    </p:animEffect>
                                  </p:childTnLst>
                                </p:cTn>
                              </p:par>
                              <p:par>
                                <p:cTn id="196" presetID="42" presetClass="path" presetSubtype="0" decel="100000" fill="hold" nodeType="withEffect">
                                  <p:stCondLst>
                                    <p:cond delay="250"/>
                                  </p:stCondLst>
                                  <p:childTnLst>
                                    <p:animMotion origin="layout" path="M 0.01146 1.85185E-6 L 2.08333E-6 1.85185E-6 " pathEditMode="relative" rAng="0" ptsTypes="AA">
                                      <p:cBhvr>
                                        <p:cTn id="197" dur="500" fill="hold"/>
                                        <p:tgtEl>
                                          <p:spTgt spid="55"/>
                                        </p:tgtEl>
                                        <p:attrNameLst>
                                          <p:attrName>ppt_x</p:attrName>
                                          <p:attrName>ppt_y</p:attrName>
                                        </p:attrNameLst>
                                      </p:cBhvr>
                                      <p:rCtr x="-573" y="0"/>
                                    </p:animMotion>
                                  </p:childTnLst>
                                </p:cTn>
                              </p:par>
                              <p:par>
                                <p:cTn id="198" presetID="10" presetClass="entr" presetSubtype="0" fill="hold" grpId="0" nodeType="withEffect">
                                  <p:stCondLst>
                                    <p:cond delay="150"/>
                                  </p:stCondLst>
                                  <p:childTnLst>
                                    <p:set>
                                      <p:cBhvr>
                                        <p:cTn id="199" dur="1" fill="hold">
                                          <p:stCondLst>
                                            <p:cond delay="0"/>
                                          </p:stCondLst>
                                        </p:cTn>
                                        <p:tgtEl>
                                          <p:spTgt spid="5"/>
                                        </p:tgtEl>
                                        <p:attrNameLst>
                                          <p:attrName>style.visibility</p:attrName>
                                        </p:attrNameLst>
                                      </p:cBhvr>
                                      <p:to>
                                        <p:strVal val="visible"/>
                                      </p:to>
                                    </p:set>
                                    <p:animEffect transition="in" filter="fade">
                                      <p:cBhvr>
                                        <p:cTn id="200" dur="250"/>
                                        <p:tgtEl>
                                          <p:spTgt spid="5"/>
                                        </p:tgtEl>
                                      </p:cBhvr>
                                    </p:animEffect>
                                  </p:childTnLst>
                                </p:cTn>
                              </p:par>
                              <p:par>
                                <p:cTn id="201" presetID="42" presetClass="path" presetSubtype="0" decel="100000" fill="hold" grpId="1" nodeType="withEffect">
                                  <p:stCondLst>
                                    <p:cond delay="150"/>
                                  </p:stCondLst>
                                  <p:childTnLst>
                                    <p:animMotion origin="layout" path="M 0.01146 -3.33333E-6 L 0 -3.33333E-6 " pathEditMode="relative" rAng="0" ptsTypes="AA">
                                      <p:cBhvr>
                                        <p:cTn id="202" dur="500" fill="hold"/>
                                        <p:tgtEl>
                                          <p:spTgt spid="5"/>
                                        </p:tgtEl>
                                        <p:attrNameLst>
                                          <p:attrName>ppt_x</p:attrName>
                                          <p:attrName>ppt_y</p:attrName>
                                        </p:attrNameLst>
                                      </p:cBhvr>
                                      <p:rCtr x="-573" y="0"/>
                                    </p:animMotion>
                                  </p:childTnLst>
                                </p:cTn>
                              </p:par>
                              <p:par>
                                <p:cTn id="203" presetID="10" presetClass="entr" presetSubtype="0" fill="hold" grpId="0" nodeType="withEffect">
                                  <p:stCondLst>
                                    <p:cond delay="250"/>
                                  </p:stCondLst>
                                  <p:childTnLst>
                                    <p:set>
                                      <p:cBhvr>
                                        <p:cTn id="204" dur="1" fill="hold">
                                          <p:stCondLst>
                                            <p:cond delay="0"/>
                                          </p:stCondLst>
                                        </p:cTn>
                                        <p:tgtEl>
                                          <p:spTgt spid="7"/>
                                        </p:tgtEl>
                                        <p:attrNameLst>
                                          <p:attrName>style.visibility</p:attrName>
                                        </p:attrNameLst>
                                      </p:cBhvr>
                                      <p:to>
                                        <p:strVal val="visible"/>
                                      </p:to>
                                    </p:set>
                                    <p:animEffect transition="in" filter="fade">
                                      <p:cBhvr>
                                        <p:cTn id="205" dur="250"/>
                                        <p:tgtEl>
                                          <p:spTgt spid="7"/>
                                        </p:tgtEl>
                                      </p:cBhvr>
                                    </p:animEffect>
                                  </p:childTnLst>
                                </p:cTn>
                              </p:par>
                              <p:par>
                                <p:cTn id="206" presetID="42" presetClass="path" presetSubtype="0" decel="100000" fill="hold" grpId="1" nodeType="withEffect">
                                  <p:stCondLst>
                                    <p:cond delay="250"/>
                                  </p:stCondLst>
                                  <p:childTnLst>
                                    <p:animMotion origin="layout" path="M 0.01146 4.81481E-6 L -1.25E-6 4.81481E-6 " pathEditMode="relative" rAng="0" ptsTypes="AA">
                                      <p:cBhvr>
                                        <p:cTn id="207" dur="500" fill="hold"/>
                                        <p:tgtEl>
                                          <p:spTgt spid="7"/>
                                        </p:tgtEl>
                                        <p:attrNameLst>
                                          <p:attrName>ppt_x</p:attrName>
                                          <p:attrName>ppt_y</p:attrName>
                                        </p:attrNameLst>
                                      </p:cBhvr>
                                      <p:rCtr x="-573" y="0"/>
                                    </p:animMotion>
                                  </p:childTnLst>
                                </p:cTn>
                              </p:par>
                              <p:par>
                                <p:cTn id="208" presetID="10" presetClass="entr" presetSubtype="0" fill="hold" grpId="0" nodeType="withEffect">
                                  <p:stCondLst>
                                    <p:cond delay="250"/>
                                  </p:stCondLst>
                                  <p:childTnLst>
                                    <p:set>
                                      <p:cBhvr>
                                        <p:cTn id="209" dur="1" fill="hold">
                                          <p:stCondLst>
                                            <p:cond delay="0"/>
                                          </p:stCondLst>
                                        </p:cTn>
                                        <p:tgtEl>
                                          <p:spTgt spid="12"/>
                                        </p:tgtEl>
                                        <p:attrNameLst>
                                          <p:attrName>style.visibility</p:attrName>
                                        </p:attrNameLst>
                                      </p:cBhvr>
                                      <p:to>
                                        <p:strVal val="visible"/>
                                      </p:to>
                                    </p:set>
                                    <p:animEffect transition="in" filter="fade">
                                      <p:cBhvr>
                                        <p:cTn id="210" dur="250"/>
                                        <p:tgtEl>
                                          <p:spTgt spid="12"/>
                                        </p:tgtEl>
                                      </p:cBhvr>
                                    </p:animEffect>
                                  </p:childTnLst>
                                </p:cTn>
                              </p:par>
                              <p:par>
                                <p:cTn id="211" presetID="42" presetClass="path" presetSubtype="0" decel="100000" fill="hold" grpId="1" nodeType="withEffect">
                                  <p:stCondLst>
                                    <p:cond delay="250"/>
                                  </p:stCondLst>
                                  <p:childTnLst>
                                    <p:animMotion origin="layout" path="M 0.01145 -2.96296E-6 L 4.16667E-6 -2.96296E-6 " pathEditMode="relative" rAng="0" ptsTypes="AA">
                                      <p:cBhvr>
                                        <p:cTn id="212" dur="500" fill="hold"/>
                                        <p:tgtEl>
                                          <p:spTgt spid="12"/>
                                        </p:tgtEl>
                                        <p:attrNameLst>
                                          <p:attrName>ppt_x</p:attrName>
                                          <p:attrName>ppt_y</p:attrName>
                                        </p:attrNameLst>
                                      </p:cBhvr>
                                      <p:rCtr x="-573" y="0"/>
                                    </p:animMotion>
                                  </p:childTnLst>
                                </p:cTn>
                              </p:par>
                              <p:par>
                                <p:cTn id="213" presetID="10" presetClass="entr" presetSubtype="0" fill="hold" nodeType="withEffect">
                                  <p:stCondLst>
                                    <p:cond delay="250"/>
                                  </p:stCondLst>
                                  <p:childTnLst>
                                    <p:set>
                                      <p:cBhvr>
                                        <p:cTn id="214" dur="1" fill="hold">
                                          <p:stCondLst>
                                            <p:cond delay="0"/>
                                          </p:stCondLst>
                                        </p:cTn>
                                        <p:tgtEl>
                                          <p:spTgt spid="16"/>
                                        </p:tgtEl>
                                        <p:attrNameLst>
                                          <p:attrName>style.visibility</p:attrName>
                                        </p:attrNameLst>
                                      </p:cBhvr>
                                      <p:to>
                                        <p:strVal val="visible"/>
                                      </p:to>
                                    </p:set>
                                    <p:animEffect transition="in" filter="fade">
                                      <p:cBhvr>
                                        <p:cTn id="215" dur="250"/>
                                        <p:tgtEl>
                                          <p:spTgt spid="16"/>
                                        </p:tgtEl>
                                      </p:cBhvr>
                                    </p:animEffect>
                                  </p:childTnLst>
                                </p:cTn>
                              </p:par>
                              <p:par>
                                <p:cTn id="216" presetID="42" presetClass="path" presetSubtype="0" decel="100000" fill="hold" nodeType="withEffect">
                                  <p:stCondLst>
                                    <p:cond delay="250"/>
                                  </p:stCondLst>
                                  <p:childTnLst>
                                    <p:animMotion origin="layout" path="M 0.01146 4.07407E-6 L -2.91667E-6 4.07407E-6 " pathEditMode="relative" rAng="0" ptsTypes="AA">
                                      <p:cBhvr>
                                        <p:cTn id="217" dur="500" fill="hold"/>
                                        <p:tgtEl>
                                          <p:spTgt spid="16"/>
                                        </p:tgtEl>
                                        <p:attrNameLst>
                                          <p:attrName>ppt_x</p:attrName>
                                          <p:attrName>ppt_y</p:attrName>
                                        </p:attrNameLst>
                                      </p:cBhvr>
                                      <p:rCtr x="-573" y="0"/>
                                    </p:animMotion>
                                  </p:childTnLst>
                                </p:cTn>
                              </p:par>
                              <p:par>
                                <p:cTn id="218" presetID="10" presetClass="entr" presetSubtype="0" fill="hold" grpId="0" nodeType="withEffect">
                                  <p:stCondLst>
                                    <p:cond delay="250"/>
                                  </p:stCondLst>
                                  <p:childTnLst>
                                    <p:set>
                                      <p:cBhvr>
                                        <p:cTn id="219" dur="1" fill="hold">
                                          <p:stCondLst>
                                            <p:cond delay="0"/>
                                          </p:stCondLst>
                                        </p:cTn>
                                        <p:tgtEl>
                                          <p:spTgt spid="21"/>
                                        </p:tgtEl>
                                        <p:attrNameLst>
                                          <p:attrName>style.visibility</p:attrName>
                                        </p:attrNameLst>
                                      </p:cBhvr>
                                      <p:to>
                                        <p:strVal val="visible"/>
                                      </p:to>
                                    </p:set>
                                    <p:animEffect transition="in" filter="fade">
                                      <p:cBhvr>
                                        <p:cTn id="220" dur="250"/>
                                        <p:tgtEl>
                                          <p:spTgt spid="21"/>
                                        </p:tgtEl>
                                      </p:cBhvr>
                                    </p:animEffect>
                                  </p:childTnLst>
                                </p:cTn>
                              </p:par>
                              <p:par>
                                <p:cTn id="221" presetID="42" presetClass="path" presetSubtype="0" decel="100000" fill="hold" grpId="1" nodeType="withEffect">
                                  <p:stCondLst>
                                    <p:cond delay="250"/>
                                  </p:stCondLst>
                                  <p:childTnLst>
                                    <p:animMotion origin="layout" path="M 0.01146 1.48148E-6 L -3.125E-6 1.48148E-6 " pathEditMode="relative" rAng="0" ptsTypes="AA">
                                      <p:cBhvr>
                                        <p:cTn id="222" dur="500" fill="hold"/>
                                        <p:tgtEl>
                                          <p:spTgt spid="21"/>
                                        </p:tgtEl>
                                        <p:attrNameLst>
                                          <p:attrName>ppt_x</p:attrName>
                                          <p:attrName>ppt_y</p:attrName>
                                        </p:attrNameLst>
                                      </p:cBhvr>
                                      <p:rCtr x="-573" y="0"/>
                                    </p:animMotion>
                                  </p:childTnLst>
                                </p:cTn>
                              </p:par>
                              <p:par>
                                <p:cTn id="223" presetID="10" presetClass="entr" presetSubtype="0" fill="hold" nodeType="withEffect">
                                  <p:stCondLst>
                                    <p:cond delay="250"/>
                                  </p:stCondLst>
                                  <p:childTnLst>
                                    <p:set>
                                      <p:cBhvr>
                                        <p:cTn id="224" dur="1" fill="hold">
                                          <p:stCondLst>
                                            <p:cond delay="0"/>
                                          </p:stCondLst>
                                        </p:cTn>
                                        <p:tgtEl>
                                          <p:spTgt spid="22"/>
                                        </p:tgtEl>
                                        <p:attrNameLst>
                                          <p:attrName>style.visibility</p:attrName>
                                        </p:attrNameLst>
                                      </p:cBhvr>
                                      <p:to>
                                        <p:strVal val="visible"/>
                                      </p:to>
                                    </p:set>
                                    <p:animEffect transition="in" filter="fade">
                                      <p:cBhvr>
                                        <p:cTn id="225" dur="250"/>
                                        <p:tgtEl>
                                          <p:spTgt spid="22"/>
                                        </p:tgtEl>
                                      </p:cBhvr>
                                    </p:animEffect>
                                  </p:childTnLst>
                                </p:cTn>
                              </p:par>
                              <p:par>
                                <p:cTn id="226" presetID="42" presetClass="path" presetSubtype="0" decel="100000" fill="hold" nodeType="withEffect">
                                  <p:stCondLst>
                                    <p:cond delay="250"/>
                                  </p:stCondLst>
                                  <p:childTnLst>
                                    <p:animMotion origin="layout" path="M 0.01146 -4.07407E-6 L 1.875E-6 -4.07407E-6 " pathEditMode="relative" rAng="0" ptsTypes="AA">
                                      <p:cBhvr>
                                        <p:cTn id="227" dur="500" fill="hold"/>
                                        <p:tgtEl>
                                          <p:spTgt spid="22"/>
                                        </p:tgtEl>
                                        <p:attrNameLst>
                                          <p:attrName>ppt_x</p:attrName>
                                          <p:attrName>ppt_y</p:attrName>
                                        </p:attrNameLst>
                                      </p:cBhvr>
                                      <p:rCtr x="-573" y="0"/>
                                    </p:animMotion>
                                  </p:childTnLst>
                                </p:cTn>
                              </p:par>
                              <p:par>
                                <p:cTn id="228" presetID="10" presetClass="entr" presetSubtype="0" fill="hold" grpId="0" nodeType="withEffect">
                                  <p:stCondLst>
                                    <p:cond delay="250"/>
                                  </p:stCondLst>
                                  <p:childTnLst>
                                    <p:set>
                                      <p:cBhvr>
                                        <p:cTn id="229" dur="1" fill="hold">
                                          <p:stCondLst>
                                            <p:cond delay="0"/>
                                          </p:stCondLst>
                                        </p:cTn>
                                        <p:tgtEl>
                                          <p:spTgt spid="23"/>
                                        </p:tgtEl>
                                        <p:attrNameLst>
                                          <p:attrName>style.visibility</p:attrName>
                                        </p:attrNameLst>
                                      </p:cBhvr>
                                      <p:to>
                                        <p:strVal val="visible"/>
                                      </p:to>
                                    </p:set>
                                    <p:animEffect transition="in" filter="fade">
                                      <p:cBhvr>
                                        <p:cTn id="230" dur="250"/>
                                        <p:tgtEl>
                                          <p:spTgt spid="23"/>
                                        </p:tgtEl>
                                      </p:cBhvr>
                                    </p:animEffect>
                                  </p:childTnLst>
                                </p:cTn>
                              </p:par>
                              <p:par>
                                <p:cTn id="231" presetID="42" presetClass="path" presetSubtype="0" decel="100000" fill="hold" grpId="1" nodeType="withEffect">
                                  <p:stCondLst>
                                    <p:cond delay="250"/>
                                  </p:stCondLst>
                                  <p:childTnLst>
                                    <p:animMotion origin="layout" path="M 0.01145 -2.96296E-6 L 4.16667E-6 -2.96296E-6 " pathEditMode="relative" rAng="0" ptsTypes="AA">
                                      <p:cBhvr>
                                        <p:cTn id="232" dur="500" fill="hold"/>
                                        <p:tgtEl>
                                          <p:spTgt spid="23"/>
                                        </p:tgtEl>
                                        <p:attrNameLst>
                                          <p:attrName>ppt_x</p:attrName>
                                          <p:attrName>ppt_y</p:attrName>
                                        </p:attrNameLst>
                                      </p:cBhvr>
                                      <p:rCtr x="-5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20" grpId="0"/>
      <p:bldP spid="20" grpId="1"/>
      <p:bldP spid="17" grpId="0"/>
      <p:bldP spid="17" grpId="1"/>
      <p:bldP spid="18" grpId="0"/>
      <p:bldP spid="18" grpId="1"/>
      <p:bldP spid="25" grpId="0"/>
      <p:bldP spid="25" grpId="1"/>
      <p:bldP spid="26" grpId="0"/>
      <p:bldP spid="26" grpId="1"/>
      <p:bldP spid="27" grpId="0"/>
      <p:bldP spid="27" grpId="1"/>
      <p:bldP spid="28" grpId="0"/>
      <p:bldP spid="28" grpId="1"/>
      <p:bldP spid="13" grpId="0"/>
      <p:bldP spid="13" grpId="1"/>
      <p:bldP spid="14" grpId="0"/>
      <p:bldP spid="14" grpId="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0" grpId="0"/>
      <p:bldP spid="30" grpId="1"/>
      <p:bldP spid="31" grpId="0"/>
      <p:bldP spid="31" grpId="1"/>
      <p:bldP spid="42" grpId="0"/>
      <p:bldP spid="42" grpId="1"/>
      <p:bldP spid="46" grpId="0"/>
      <p:bldP spid="46" grpId="1"/>
      <p:bldP spid="47" grpId="0" animBg="1"/>
      <p:bldP spid="47" grpId="1" animBg="1"/>
      <p:bldP spid="57" grpId="0" animBg="1"/>
      <p:bldP spid="57" grpId="1" animBg="1"/>
      <p:bldP spid="69" grpId="0" animBg="1"/>
      <p:bldP spid="69" grpId="1" animBg="1"/>
      <p:bldP spid="73" grpId="0"/>
      <p:bldP spid="73" grpId="1"/>
      <p:bldP spid="75" grpId="0"/>
      <p:bldP spid="75" grpId="1"/>
      <p:bldP spid="51" grpId="0"/>
      <p:bldP spid="51" grpId="1"/>
      <p:bldP spid="53" grpId="0"/>
      <p:bldP spid="53" grpId="1"/>
      <p:bldP spid="5" grpId="0"/>
      <p:bldP spid="5" grpId="1"/>
      <p:bldP spid="7" grpId="0" animBg="1"/>
      <p:bldP spid="7" grpId="1" animBg="1"/>
      <p:bldP spid="12" grpId="0"/>
      <p:bldP spid="12" grpId="1"/>
      <p:bldP spid="21" grpId="0" animBg="1"/>
      <p:bldP spid="21" grpId="1" animBg="1"/>
      <p:bldP spid="23" grpId="0"/>
      <p:bldP spid="23"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Lst>
          </p:cNvPr>
          <p:cNvSpPr>
            <a:spLocks noGrp="1"/>
          </p:cNvSpPr>
          <p:nvPr>
            <p:ph type="title"/>
          </p:nvPr>
        </p:nvSpPr>
        <p:spPr>
          <a:xfrm>
            <a:off x="588263" y="457200"/>
            <a:ext cx="11018520" cy="492443"/>
          </a:xfrm>
        </p:spPr>
        <p:txBody>
          <a:bodyPr/>
          <a:lstStyle/>
          <a:p>
            <a:pPr algn="ctr"/>
            <a:r>
              <a:rPr lang="en-US">
                <a:gradFill>
                  <a:gsLst>
                    <a:gs pos="0">
                      <a:schemeClr val="tx1"/>
                    </a:gs>
                    <a:gs pos="97000">
                      <a:schemeClr val="tx1"/>
                    </a:gs>
                  </a:gsLst>
                  <a:lin ang="2700000" scaled="1"/>
                </a:gradFill>
              </a:rPr>
              <a:t>Unlock new use cases</a:t>
            </a:r>
          </a:p>
        </p:txBody>
      </p:sp>
      <p:grpSp>
        <p:nvGrpSpPr>
          <p:cNvPr id="7" name="Group 6">
            <a:extLst>
              <a:ext uri="{FF2B5EF4-FFF2-40B4-BE49-F238E27FC236}">
                <a16:creationId xmlns:a16="http://schemas.microsoft.com/office/drawing/2014/main" id="{23AD5F2C-5A21-481E-9565-3F2D571AD2AA}"/>
              </a:ext>
              <a:ext uri="{C183D7F6-B498-43B3-948B-1728B52AA6E4}">
                <adec:decorative xmlns:adec="http://schemas.microsoft.com/office/drawing/2017/decorative" val="1"/>
              </a:ext>
            </a:extLst>
          </p:cNvPr>
          <p:cNvGrpSpPr/>
          <p:nvPr/>
        </p:nvGrpSpPr>
        <p:grpSpPr>
          <a:xfrm>
            <a:off x="970968" y="1334314"/>
            <a:ext cx="514932" cy="370752"/>
            <a:chOff x="4338605" y="2207177"/>
            <a:chExt cx="514932" cy="370752"/>
          </a:xfrm>
        </p:grpSpPr>
        <p:sp>
          <p:nvSpPr>
            <p:cNvPr id="21" name="Rectangle 5">
              <a:extLst>
                <a:ext uri="{FF2B5EF4-FFF2-40B4-BE49-F238E27FC236}">
                  <a16:creationId xmlns:a16="http://schemas.microsoft.com/office/drawing/2014/main" id="{E8D8C0F9-F450-41D9-9FB7-0A2290A279F5}"/>
                </a:ext>
              </a:extLst>
            </p:cNvPr>
            <p:cNvSpPr>
              <a:spLocks noChangeArrowheads="1"/>
            </p:cNvSpPr>
            <p:nvPr/>
          </p:nvSpPr>
          <p:spPr bwMode="auto">
            <a:xfrm>
              <a:off x="4338605" y="2207177"/>
              <a:ext cx="370752" cy="370752"/>
            </a:xfrm>
            <a:prstGeom prst="rect">
              <a:avLst/>
            </a:prstGeom>
            <a:solidFill>
              <a:srgbClr val="0078D7"/>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6F57D603-0925-4116-9F0D-68489B9253E6}"/>
                </a:ext>
              </a:extLst>
            </p:cNvPr>
            <p:cNvSpPr>
              <a:spLocks/>
            </p:cNvSpPr>
            <p:nvPr/>
          </p:nvSpPr>
          <p:spPr bwMode="auto">
            <a:xfrm>
              <a:off x="4582339" y="2278124"/>
              <a:ext cx="242590" cy="241447"/>
            </a:xfrm>
            <a:custGeom>
              <a:avLst/>
              <a:gdLst>
                <a:gd name="T0" fmla="*/ 212 w 212"/>
                <a:gd name="T1" fmla="*/ 36 h 211"/>
                <a:gd name="T2" fmla="*/ 49 w 212"/>
                <a:gd name="T3" fmla="*/ 199 h 211"/>
                <a:gd name="T4" fmla="*/ 0 w 212"/>
                <a:gd name="T5" fmla="*/ 211 h 211"/>
                <a:gd name="T6" fmla="*/ 13 w 212"/>
                <a:gd name="T7" fmla="*/ 163 h 211"/>
                <a:gd name="T8" fmla="*/ 176 w 212"/>
                <a:gd name="T9" fmla="*/ 0 h 211"/>
                <a:gd name="T10" fmla="*/ 212 w 212"/>
                <a:gd name="T11" fmla="*/ 36 h 211"/>
              </a:gdLst>
              <a:ahLst/>
              <a:cxnLst>
                <a:cxn ang="0">
                  <a:pos x="T0" y="T1"/>
                </a:cxn>
                <a:cxn ang="0">
                  <a:pos x="T2" y="T3"/>
                </a:cxn>
                <a:cxn ang="0">
                  <a:pos x="T4" y="T5"/>
                </a:cxn>
                <a:cxn ang="0">
                  <a:pos x="T6" y="T7"/>
                </a:cxn>
                <a:cxn ang="0">
                  <a:pos x="T8" y="T9"/>
                </a:cxn>
                <a:cxn ang="0">
                  <a:pos x="T10" y="T11"/>
                </a:cxn>
              </a:cxnLst>
              <a:rect l="0" t="0" r="r" b="b"/>
              <a:pathLst>
                <a:path w="212" h="211">
                  <a:moveTo>
                    <a:pt x="212" y="36"/>
                  </a:moveTo>
                  <a:lnTo>
                    <a:pt x="49" y="199"/>
                  </a:lnTo>
                  <a:lnTo>
                    <a:pt x="0" y="211"/>
                  </a:lnTo>
                  <a:lnTo>
                    <a:pt x="13" y="163"/>
                  </a:lnTo>
                  <a:lnTo>
                    <a:pt x="176" y="0"/>
                  </a:lnTo>
                  <a:lnTo>
                    <a:pt x="212" y="36"/>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7">
              <a:extLst>
                <a:ext uri="{FF2B5EF4-FFF2-40B4-BE49-F238E27FC236}">
                  <a16:creationId xmlns:a16="http://schemas.microsoft.com/office/drawing/2014/main" id="{90B40842-CD3C-4D13-9D9F-6D83A85E8779}"/>
                </a:ext>
              </a:extLst>
            </p:cNvPr>
            <p:cNvSpPr>
              <a:spLocks/>
            </p:cNvSpPr>
            <p:nvPr/>
          </p:nvSpPr>
          <p:spPr bwMode="auto">
            <a:xfrm>
              <a:off x="4796322" y="2249516"/>
              <a:ext cx="57215" cy="57215"/>
            </a:xfrm>
            <a:custGeom>
              <a:avLst/>
              <a:gdLst>
                <a:gd name="T0" fmla="*/ 15 w 50"/>
                <a:gd name="T1" fmla="*/ 0 h 50"/>
                <a:gd name="T2" fmla="*/ 0 w 50"/>
                <a:gd name="T3" fmla="*/ 14 h 50"/>
                <a:gd name="T4" fmla="*/ 36 w 50"/>
                <a:gd name="T5" fmla="*/ 50 h 50"/>
                <a:gd name="T6" fmla="*/ 50 w 50"/>
                <a:gd name="T7" fmla="*/ 36 h 50"/>
                <a:gd name="T8" fmla="*/ 15 w 50"/>
                <a:gd name="T9" fmla="*/ 0 h 50"/>
              </a:gdLst>
              <a:ahLst/>
              <a:cxnLst>
                <a:cxn ang="0">
                  <a:pos x="T0" y="T1"/>
                </a:cxn>
                <a:cxn ang="0">
                  <a:pos x="T2" y="T3"/>
                </a:cxn>
                <a:cxn ang="0">
                  <a:pos x="T4" y="T5"/>
                </a:cxn>
                <a:cxn ang="0">
                  <a:pos x="T6" y="T7"/>
                </a:cxn>
                <a:cxn ang="0">
                  <a:pos x="T8" y="T9"/>
                </a:cxn>
              </a:cxnLst>
              <a:rect l="0" t="0" r="r" b="b"/>
              <a:pathLst>
                <a:path w="50" h="50">
                  <a:moveTo>
                    <a:pt x="15" y="0"/>
                  </a:moveTo>
                  <a:lnTo>
                    <a:pt x="0" y="14"/>
                  </a:lnTo>
                  <a:lnTo>
                    <a:pt x="36" y="50"/>
                  </a:lnTo>
                  <a:lnTo>
                    <a:pt x="50" y="36"/>
                  </a:lnTo>
                  <a:lnTo>
                    <a:pt x="15" y="0"/>
                  </a:lnTo>
                  <a:close/>
                </a:path>
              </a:pathLst>
            </a:custGeom>
            <a:solidFill>
              <a:schemeClr val="accent1"/>
            </a:solidFill>
            <a:ln w="9525">
              <a:solidFill>
                <a:srgbClr val="000000"/>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4678373D-ADCD-4C97-9531-092585184D7A}"/>
              </a:ext>
              <a:ext uri="{C183D7F6-B498-43B3-948B-1728B52AA6E4}">
                <adec:decorative xmlns:adec="http://schemas.microsoft.com/office/drawing/2017/decorative" val="1"/>
              </a:ext>
            </a:extLst>
          </p:cNvPr>
          <p:cNvGrpSpPr/>
          <p:nvPr/>
        </p:nvGrpSpPr>
        <p:grpSpPr>
          <a:xfrm>
            <a:off x="970968" y="2819436"/>
            <a:ext cx="323818" cy="409033"/>
            <a:chOff x="4376790" y="3679160"/>
            <a:chExt cx="323818" cy="409033"/>
          </a:xfrm>
        </p:grpSpPr>
        <p:sp>
          <p:nvSpPr>
            <p:cNvPr id="25" name="Freeform: Shape 24">
              <a:extLst>
                <a:ext uri="{FF2B5EF4-FFF2-40B4-BE49-F238E27FC236}">
                  <a16:creationId xmlns:a16="http://schemas.microsoft.com/office/drawing/2014/main" id="{AC7E98E7-9EC6-41EE-B9BF-34F5A31CD8E2}"/>
                </a:ext>
              </a:extLst>
            </p:cNvPr>
            <p:cNvSpPr/>
            <p:nvPr/>
          </p:nvSpPr>
          <p:spPr>
            <a:xfrm>
              <a:off x="4376790" y="3679160"/>
              <a:ext cx="323818" cy="409033"/>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D41B45F-AA0F-4687-806E-C07C6F445834}"/>
                </a:ext>
              </a:extLst>
            </p:cNvPr>
            <p:cNvSpPr/>
            <p:nvPr/>
          </p:nvSpPr>
          <p:spPr>
            <a:xfrm>
              <a:off x="4441979" y="3981240"/>
              <a:ext cx="195995" cy="42608"/>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718D276-78B3-4014-AA81-270E4DB90861}"/>
                </a:ext>
              </a:extLst>
            </p:cNvPr>
            <p:cNvSpPr/>
            <p:nvPr/>
          </p:nvSpPr>
          <p:spPr>
            <a:xfrm>
              <a:off x="4441979" y="3916481"/>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9F9BBCE-2885-46BA-A3C0-FCF7EDDB2AEC}"/>
                </a:ext>
              </a:extLst>
            </p:cNvPr>
            <p:cNvSpPr/>
            <p:nvPr/>
          </p:nvSpPr>
          <p:spPr>
            <a:xfrm>
              <a:off x="4441979" y="3851287"/>
              <a:ext cx="195995" cy="42608"/>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6F369DC3-F1CE-4A6A-B18E-9E9EA5A33156}"/>
                </a:ext>
              </a:extLst>
            </p:cNvPr>
            <p:cNvSpPr/>
            <p:nvPr/>
          </p:nvSpPr>
          <p:spPr>
            <a:xfrm>
              <a:off x="4570231" y="3786111"/>
              <a:ext cx="63911" cy="42608"/>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AB99A84-33F8-472E-BC6F-6AC1EF2D17B3}"/>
                </a:ext>
              </a:extLst>
            </p:cNvPr>
            <p:cNvSpPr/>
            <p:nvPr/>
          </p:nvSpPr>
          <p:spPr>
            <a:xfrm>
              <a:off x="4570231" y="3722200"/>
              <a:ext cx="63911" cy="42608"/>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F6068DAF-90C7-48FF-B0DE-409C59B18A81}"/>
                </a:ext>
              </a:extLst>
            </p:cNvPr>
            <p:cNvSpPr/>
            <p:nvPr/>
          </p:nvSpPr>
          <p:spPr>
            <a:xfrm>
              <a:off x="4464990" y="3738377"/>
              <a:ext cx="85216" cy="85216"/>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EF003CA9-F9B5-4AA1-9A1A-44FF13D69275}"/>
                </a:ext>
              </a:extLst>
            </p:cNvPr>
            <p:cNvSpPr/>
            <p:nvPr/>
          </p:nvSpPr>
          <p:spPr>
            <a:xfrm>
              <a:off x="4436013" y="3769484"/>
              <a:ext cx="55389" cy="55389"/>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CFEEB663-8EDE-430A-85A1-C01E81CC2C9F}"/>
              </a:ext>
              <a:ext uri="{C183D7F6-B498-43B3-948B-1728B52AA6E4}">
                <adec:decorative xmlns:adec="http://schemas.microsoft.com/office/drawing/2017/decorative" val="1"/>
              </a:ext>
            </a:extLst>
          </p:cNvPr>
          <p:cNvGrpSpPr/>
          <p:nvPr/>
        </p:nvGrpSpPr>
        <p:grpSpPr>
          <a:xfrm>
            <a:off x="970968" y="4284109"/>
            <a:ext cx="423650" cy="423650"/>
            <a:chOff x="4392183" y="5191928"/>
            <a:chExt cx="423650" cy="423650"/>
          </a:xfrm>
        </p:grpSpPr>
        <p:sp>
          <p:nvSpPr>
            <p:cNvPr id="35" name="AutoShape 78">
              <a:extLst>
                <a:ext uri="{FF2B5EF4-FFF2-40B4-BE49-F238E27FC236}">
                  <a16:creationId xmlns:a16="http://schemas.microsoft.com/office/drawing/2014/main" id="{43E3F7FA-E825-4364-B257-D8263020A977}"/>
                </a:ext>
              </a:extLst>
            </p:cNvPr>
            <p:cNvSpPr>
              <a:spLocks noChangeAspect="1" noChangeArrowheads="1" noTextEdit="1"/>
            </p:cNvSpPr>
            <p:nvPr/>
          </p:nvSpPr>
          <p:spPr bwMode="auto">
            <a:xfrm>
              <a:off x="4392183" y="5191928"/>
              <a:ext cx="423650" cy="42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80">
              <a:extLst>
                <a:ext uri="{FF2B5EF4-FFF2-40B4-BE49-F238E27FC236}">
                  <a16:creationId xmlns:a16="http://schemas.microsoft.com/office/drawing/2014/main" id="{44A5E621-876E-4D93-B1A7-60AD5758B27B}"/>
                </a:ext>
              </a:extLst>
            </p:cNvPr>
            <p:cNvSpPr>
              <a:spLocks noChangeArrowheads="1"/>
            </p:cNvSpPr>
            <p:nvPr/>
          </p:nvSpPr>
          <p:spPr bwMode="auto">
            <a:xfrm>
              <a:off x="439218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Oval 81">
              <a:extLst>
                <a:ext uri="{FF2B5EF4-FFF2-40B4-BE49-F238E27FC236}">
                  <a16:creationId xmlns:a16="http://schemas.microsoft.com/office/drawing/2014/main" id="{FE8F9027-5877-430B-8308-597052318A6C}"/>
                </a:ext>
              </a:extLst>
            </p:cNvPr>
            <p:cNvSpPr>
              <a:spLocks noChangeArrowheads="1"/>
            </p:cNvSpPr>
            <p:nvPr/>
          </p:nvSpPr>
          <p:spPr bwMode="auto">
            <a:xfrm>
              <a:off x="4461314" y="5191928"/>
              <a:ext cx="49633"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82">
              <a:extLst>
                <a:ext uri="{FF2B5EF4-FFF2-40B4-BE49-F238E27FC236}">
                  <a16:creationId xmlns:a16="http://schemas.microsoft.com/office/drawing/2014/main" id="{B0903960-B551-4679-AC23-208D031CFC4E}"/>
                </a:ext>
              </a:extLst>
            </p:cNvPr>
            <p:cNvSpPr>
              <a:spLocks noChangeArrowheads="1"/>
            </p:cNvSpPr>
            <p:nvPr/>
          </p:nvSpPr>
          <p:spPr bwMode="auto">
            <a:xfrm>
              <a:off x="4533991"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83">
              <a:extLst>
                <a:ext uri="{FF2B5EF4-FFF2-40B4-BE49-F238E27FC236}">
                  <a16:creationId xmlns:a16="http://schemas.microsoft.com/office/drawing/2014/main" id="{A83821CF-F98F-421C-914B-4EA045CBAA1B}"/>
                </a:ext>
              </a:extLst>
            </p:cNvPr>
            <p:cNvSpPr>
              <a:spLocks noChangeArrowheads="1"/>
            </p:cNvSpPr>
            <p:nvPr/>
          </p:nvSpPr>
          <p:spPr bwMode="auto">
            <a:xfrm>
              <a:off x="4603122"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Oval 84">
              <a:extLst>
                <a:ext uri="{FF2B5EF4-FFF2-40B4-BE49-F238E27FC236}">
                  <a16:creationId xmlns:a16="http://schemas.microsoft.com/office/drawing/2014/main" id="{D5DBB131-CBA7-419E-8008-32CCFCF6FE63}"/>
                </a:ext>
              </a:extLst>
            </p:cNvPr>
            <p:cNvSpPr>
              <a:spLocks noChangeArrowheads="1"/>
            </p:cNvSpPr>
            <p:nvPr/>
          </p:nvSpPr>
          <p:spPr bwMode="auto">
            <a:xfrm>
              <a:off x="4672253"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Oval 85">
              <a:extLst>
                <a:ext uri="{FF2B5EF4-FFF2-40B4-BE49-F238E27FC236}">
                  <a16:creationId xmlns:a16="http://schemas.microsoft.com/office/drawing/2014/main" id="{5ED8484F-1E67-465C-AC37-2CA20B20E62E}"/>
                </a:ext>
              </a:extLst>
            </p:cNvPr>
            <p:cNvSpPr>
              <a:spLocks noChangeArrowheads="1"/>
            </p:cNvSpPr>
            <p:nvPr/>
          </p:nvSpPr>
          <p:spPr bwMode="auto">
            <a:xfrm>
              <a:off x="4744929" y="5191928"/>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2" name="Oval 86">
              <a:extLst>
                <a:ext uri="{FF2B5EF4-FFF2-40B4-BE49-F238E27FC236}">
                  <a16:creationId xmlns:a16="http://schemas.microsoft.com/office/drawing/2014/main" id="{99D41843-4D3B-4D93-B8FD-6AD9507E11DE}"/>
                </a:ext>
              </a:extLst>
            </p:cNvPr>
            <p:cNvSpPr>
              <a:spLocks noChangeArrowheads="1"/>
            </p:cNvSpPr>
            <p:nvPr/>
          </p:nvSpPr>
          <p:spPr bwMode="auto">
            <a:xfrm>
              <a:off x="4392183"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3" name="Oval 87">
              <a:extLst>
                <a:ext uri="{FF2B5EF4-FFF2-40B4-BE49-F238E27FC236}">
                  <a16:creationId xmlns:a16="http://schemas.microsoft.com/office/drawing/2014/main" id="{E223A3D9-6FAB-4E6F-92B4-6B61766CF194}"/>
                </a:ext>
              </a:extLst>
            </p:cNvPr>
            <p:cNvSpPr>
              <a:spLocks noChangeArrowheads="1"/>
            </p:cNvSpPr>
            <p:nvPr/>
          </p:nvSpPr>
          <p:spPr bwMode="auto">
            <a:xfrm>
              <a:off x="4744929" y="5261059"/>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88">
              <a:extLst>
                <a:ext uri="{FF2B5EF4-FFF2-40B4-BE49-F238E27FC236}">
                  <a16:creationId xmlns:a16="http://schemas.microsoft.com/office/drawing/2014/main" id="{E23CACE6-426B-438F-A76B-730DA9C453B6}"/>
                </a:ext>
              </a:extLst>
            </p:cNvPr>
            <p:cNvSpPr>
              <a:spLocks noChangeArrowheads="1"/>
            </p:cNvSpPr>
            <p:nvPr/>
          </p:nvSpPr>
          <p:spPr bwMode="auto">
            <a:xfrm>
              <a:off x="4392183"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3" name="Oval 89">
              <a:extLst>
                <a:ext uri="{FF2B5EF4-FFF2-40B4-BE49-F238E27FC236}">
                  <a16:creationId xmlns:a16="http://schemas.microsoft.com/office/drawing/2014/main" id="{102D7E82-E0FC-48B7-B2E8-FE5D1C773069}"/>
                </a:ext>
              </a:extLst>
            </p:cNvPr>
            <p:cNvSpPr>
              <a:spLocks noChangeArrowheads="1"/>
            </p:cNvSpPr>
            <p:nvPr/>
          </p:nvSpPr>
          <p:spPr bwMode="auto">
            <a:xfrm>
              <a:off x="4533991"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Oval 90">
              <a:extLst>
                <a:ext uri="{FF2B5EF4-FFF2-40B4-BE49-F238E27FC236}">
                  <a16:creationId xmlns:a16="http://schemas.microsoft.com/office/drawing/2014/main" id="{6A07038B-40F4-4FC3-B3F4-2E36AF29877D}"/>
                </a:ext>
              </a:extLst>
            </p:cNvPr>
            <p:cNvSpPr>
              <a:spLocks noChangeArrowheads="1"/>
            </p:cNvSpPr>
            <p:nvPr/>
          </p:nvSpPr>
          <p:spPr bwMode="auto">
            <a:xfrm>
              <a:off x="4603122"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Oval 91">
              <a:extLst>
                <a:ext uri="{FF2B5EF4-FFF2-40B4-BE49-F238E27FC236}">
                  <a16:creationId xmlns:a16="http://schemas.microsoft.com/office/drawing/2014/main" id="{BEC17059-9BE0-404E-9BFF-62139F81B467}"/>
                </a:ext>
              </a:extLst>
            </p:cNvPr>
            <p:cNvSpPr>
              <a:spLocks noChangeArrowheads="1"/>
            </p:cNvSpPr>
            <p:nvPr/>
          </p:nvSpPr>
          <p:spPr bwMode="auto">
            <a:xfrm>
              <a:off x="4744929" y="5333736"/>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Oval 92">
              <a:extLst>
                <a:ext uri="{FF2B5EF4-FFF2-40B4-BE49-F238E27FC236}">
                  <a16:creationId xmlns:a16="http://schemas.microsoft.com/office/drawing/2014/main" id="{3C457F42-5C3D-4015-8A4D-4B74002AD0BE}"/>
                </a:ext>
              </a:extLst>
            </p:cNvPr>
            <p:cNvSpPr>
              <a:spLocks noChangeArrowheads="1"/>
            </p:cNvSpPr>
            <p:nvPr/>
          </p:nvSpPr>
          <p:spPr bwMode="auto">
            <a:xfrm>
              <a:off x="4392183" y="5402867"/>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Oval 93">
              <a:extLst>
                <a:ext uri="{FF2B5EF4-FFF2-40B4-BE49-F238E27FC236}">
                  <a16:creationId xmlns:a16="http://schemas.microsoft.com/office/drawing/2014/main" id="{68B42C72-54E2-4091-8D49-63910B3B02CF}"/>
                </a:ext>
              </a:extLst>
            </p:cNvPr>
            <p:cNvSpPr>
              <a:spLocks noChangeArrowheads="1"/>
            </p:cNvSpPr>
            <p:nvPr/>
          </p:nvSpPr>
          <p:spPr bwMode="auto">
            <a:xfrm>
              <a:off x="4533991" y="5402867"/>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94">
              <a:extLst>
                <a:ext uri="{FF2B5EF4-FFF2-40B4-BE49-F238E27FC236}">
                  <a16:creationId xmlns:a16="http://schemas.microsoft.com/office/drawing/2014/main" id="{395393FE-9CE9-40D5-A3F0-8EF0328511FB}"/>
                </a:ext>
              </a:extLst>
            </p:cNvPr>
            <p:cNvSpPr>
              <a:spLocks noChangeArrowheads="1"/>
            </p:cNvSpPr>
            <p:nvPr/>
          </p:nvSpPr>
          <p:spPr bwMode="auto">
            <a:xfrm>
              <a:off x="4392183" y="5471998"/>
              <a:ext cx="47860" cy="49633"/>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Oval 95">
              <a:extLst>
                <a:ext uri="{FF2B5EF4-FFF2-40B4-BE49-F238E27FC236}">
                  <a16:creationId xmlns:a16="http://schemas.microsoft.com/office/drawing/2014/main" id="{6B1D49FE-D9F9-4089-9FD6-13F4CCDD33DF}"/>
                </a:ext>
              </a:extLst>
            </p:cNvPr>
            <p:cNvSpPr>
              <a:spLocks noChangeArrowheads="1"/>
            </p:cNvSpPr>
            <p:nvPr/>
          </p:nvSpPr>
          <p:spPr bwMode="auto">
            <a:xfrm>
              <a:off x="4392183" y="5544674"/>
              <a:ext cx="47860"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7" name="Oval 96">
              <a:extLst>
                <a:ext uri="{FF2B5EF4-FFF2-40B4-BE49-F238E27FC236}">
                  <a16:creationId xmlns:a16="http://schemas.microsoft.com/office/drawing/2014/main" id="{C5A5CCDD-9969-4F7A-B22E-1FB58FB45AE5}"/>
                </a:ext>
              </a:extLst>
            </p:cNvPr>
            <p:cNvSpPr>
              <a:spLocks noChangeArrowheads="1"/>
            </p:cNvSpPr>
            <p:nvPr/>
          </p:nvSpPr>
          <p:spPr bwMode="auto">
            <a:xfrm>
              <a:off x="4464859"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Oval 97">
              <a:extLst>
                <a:ext uri="{FF2B5EF4-FFF2-40B4-BE49-F238E27FC236}">
                  <a16:creationId xmlns:a16="http://schemas.microsoft.com/office/drawing/2014/main" id="{1FB6A052-E729-4025-B3AF-B4CCE480B57A}"/>
                </a:ext>
              </a:extLst>
            </p:cNvPr>
            <p:cNvSpPr>
              <a:spLocks noChangeArrowheads="1"/>
            </p:cNvSpPr>
            <p:nvPr/>
          </p:nvSpPr>
          <p:spPr bwMode="auto">
            <a:xfrm>
              <a:off x="4533991" y="5544674"/>
              <a:ext cx="46087" cy="4608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98">
              <a:extLst>
                <a:ext uri="{FF2B5EF4-FFF2-40B4-BE49-F238E27FC236}">
                  <a16:creationId xmlns:a16="http://schemas.microsoft.com/office/drawing/2014/main" id="{3B2DC029-802B-4909-934F-0259BBE679AB}"/>
                </a:ext>
              </a:extLst>
            </p:cNvPr>
            <p:cNvSpPr>
              <a:spLocks noEditPoints="1"/>
            </p:cNvSpPr>
            <p:nvPr/>
          </p:nvSpPr>
          <p:spPr bwMode="auto">
            <a:xfrm>
              <a:off x="4603122" y="5402867"/>
              <a:ext cx="210939" cy="21093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9">
              <a:extLst>
                <a:ext uri="{FF2B5EF4-FFF2-40B4-BE49-F238E27FC236}">
                  <a16:creationId xmlns:a16="http://schemas.microsoft.com/office/drawing/2014/main" id="{C3E88AB9-650F-4B96-88CF-02C6899EAADB}"/>
                </a:ext>
              </a:extLst>
            </p:cNvPr>
            <p:cNvSpPr>
              <a:spLocks/>
            </p:cNvSpPr>
            <p:nvPr/>
          </p:nvSpPr>
          <p:spPr bwMode="auto">
            <a:xfrm>
              <a:off x="4464859" y="5261059"/>
              <a:ext cx="92175" cy="95720"/>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00">
              <a:extLst>
                <a:ext uri="{FF2B5EF4-FFF2-40B4-BE49-F238E27FC236}">
                  <a16:creationId xmlns:a16="http://schemas.microsoft.com/office/drawing/2014/main" id="{3D4022DE-4CCD-4F15-BF93-E9FC9B59E3B9}"/>
                </a:ext>
              </a:extLst>
            </p:cNvPr>
            <p:cNvSpPr>
              <a:spLocks/>
            </p:cNvSpPr>
            <p:nvPr/>
          </p:nvSpPr>
          <p:spPr bwMode="auto">
            <a:xfrm>
              <a:off x="4461314" y="5425910"/>
              <a:ext cx="95720" cy="95720"/>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101">
              <a:extLst>
                <a:ext uri="{FF2B5EF4-FFF2-40B4-BE49-F238E27FC236}">
                  <a16:creationId xmlns:a16="http://schemas.microsoft.com/office/drawing/2014/main" id="{E50CFE45-21B0-4CD6-AFCB-9D71911FC17A}"/>
                </a:ext>
              </a:extLst>
            </p:cNvPr>
            <p:cNvSpPr>
              <a:spLocks/>
            </p:cNvSpPr>
            <p:nvPr/>
          </p:nvSpPr>
          <p:spPr bwMode="auto">
            <a:xfrm>
              <a:off x="4626165" y="5261059"/>
              <a:ext cx="92175" cy="95720"/>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aphicFrame>
        <p:nvGraphicFramePr>
          <p:cNvPr id="73" name="Table 2">
            <a:extLst>
              <a:ext uri="{FF2B5EF4-FFF2-40B4-BE49-F238E27FC236}">
                <a16:creationId xmlns:a16="http://schemas.microsoft.com/office/drawing/2014/main" id="{F81B035B-8D87-493B-9E8D-8564E47A1C64}"/>
              </a:ext>
            </a:extLst>
          </p:cNvPr>
          <p:cNvGraphicFramePr>
            <a:graphicFrameLocks noGrp="1"/>
          </p:cNvGraphicFramePr>
          <p:nvPr/>
        </p:nvGraphicFramePr>
        <p:xfrm>
          <a:off x="1480020" y="1226592"/>
          <a:ext cx="9231959" cy="5545144"/>
        </p:xfrm>
        <a:graphic>
          <a:graphicData uri="http://schemas.openxmlformats.org/drawingml/2006/table">
            <a:tbl>
              <a:tblPr firstRow="1" bandRow="1">
                <a:tableStyleId>{2D5ABB26-0587-4C30-8999-92F81FD0307C}</a:tableStyleId>
              </a:tblPr>
              <a:tblGrid>
                <a:gridCol w="2419887">
                  <a:extLst>
                    <a:ext uri="{9D8B030D-6E8A-4147-A177-3AD203B41FA5}">
                      <a16:colId xmlns:a16="http://schemas.microsoft.com/office/drawing/2014/main" val="3979698070"/>
                    </a:ext>
                  </a:extLst>
                </a:gridCol>
                <a:gridCol w="6812072">
                  <a:extLst>
                    <a:ext uri="{9D8B030D-6E8A-4147-A177-3AD203B41FA5}">
                      <a16:colId xmlns:a16="http://schemas.microsoft.com/office/drawing/2014/main" val="1654161039"/>
                    </a:ext>
                  </a:extLst>
                </a:gridCol>
              </a:tblGrid>
              <a:tr h="1528469">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i="0">
                          <a:solidFill>
                            <a:schemeClr val="accent2"/>
                          </a:solidFill>
                          <a:latin typeface="Segoe UI Semibold" panose="020B0702040204020203" pitchFamily="34" charset="0"/>
                          <a:cs typeface="Segoe UI Semibold" panose="020B0702040204020203" pitchFamily="34" charset="0"/>
                        </a:rPr>
                        <a:t>Writing assistance</a:t>
                      </a:r>
                    </a:p>
                  </a:txBody>
                  <a:tcPr>
                    <a:lnL>
                      <a:noFill/>
                    </a:lnL>
                    <a:lnR w="12700" cap="flat" cmpd="sng" algn="ctr">
                      <a:noFill/>
                      <a:prstDash val="sysDash"/>
                      <a:round/>
                      <a:headEnd type="none" w="med" len="med"/>
                      <a:tailEnd type="none" w="med" len="med"/>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Government agency using Azure OpenAI Service to extract and summarize key information from their extensive library of rural development reports</a:t>
                      </a:r>
                    </a:p>
                    <a:p>
                      <a:pPr>
                        <a:spcAft>
                          <a:spcPts val="1200"/>
                        </a:spcAft>
                      </a:pPr>
                      <a:r>
                        <a:rPr lang="en-US" sz="1600">
                          <a:gradFill>
                            <a:gsLst>
                              <a:gs pos="83000">
                                <a:schemeClr val="tx1"/>
                              </a:gs>
                              <a:gs pos="100000">
                                <a:schemeClr val="tx1"/>
                              </a:gs>
                            </a:gsLst>
                            <a:lin ang="5400000" scaled="1"/>
                          </a:gradFill>
                        </a:rPr>
                        <a:t>Financial services using Azure OpenAI Service to summarize financial reporting for peer risk analysis and customer conversation summarization</a:t>
                      </a:r>
                    </a:p>
                  </a:txBody>
                  <a:tcPr anchor="ctr">
                    <a:lnL w="12700" cap="flat" cmpd="sng" algn="ctr">
                      <a:noFill/>
                      <a:prstDash val="sysDash"/>
                      <a:round/>
                      <a:headEnd type="none" w="med" len="med"/>
                      <a:tailEnd type="none" w="med" len="med"/>
                    </a:lnL>
                    <a:lnR>
                      <a:noFill/>
                    </a:lnR>
                    <a:lnT>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2089638"/>
                  </a:ext>
                </a:extLst>
              </a:tr>
              <a:tr h="1528469">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Code generation</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Aircraft company using to convert natural language to SQL for aircraft telemetry data</a:t>
                      </a:r>
                    </a:p>
                    <a:p>
                      <a:pPr>
                        <a:spcAft>
                          <a:spcPts val="1200"/>
                        </a:spcAft>
                      </a:pPr>
                      <a:r>
                        <a:rPr lang="en-US" sz="1600">
                          <a:gradFill>
                            <a:gsLst>
                              <a:gs pos="83000">
                                <a:schemeClr val="tx1"/>
                              </a:gs>
                              <a:gs pos="100000">
                                <a:schemeClr val="tx1"/>
                              </a:gs>
                            </a:gsLst>
                            <a:lin ang="5400000" scaled="1"/>
                          </a:gradFill>
                        </a:rPr>
                        <a:t>Consulting service using Azure OpenAI Service to convert natural language to query propriety data models</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45310716"/>
                  </a:ext>
                </a:extLst>
              </a:tr>
              <a:tr h="1244103">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Reasoning </a:t>
                      </a:r>
                      <a:br>
                        <a:rPr lang="en-US" sz="2400" i="0" kern="1200">
                          <a:solidFill>
                            <a:schemeClr val="accent2"/>
                          </a:solidFill>
                          <a:latin typeface="Segoe UI Semibold" panose="020B0702040204020203" pitchFamily="34" charset="0"/>
                          <a:ea typeface="+mn-ea"/>
                          <a:cs typeface="Segoe UI Semibold" panose="020B0702040204020203" pitchFamily="34" charset="0"/>
                        </a:rPr>
                      </a:br>
                      <a:r>
                        <a:rPr lang="en-US" sz="2400" i="0" kern="1200">
                          <a:solidFill>
                            <a:schemeClr val="accent2"/>
                          </a:solidFill>
                          <a:latin typeface="Segoe UI Semibold" panose="020B0702040204020203" pitchFamily="34" charset="0"/>
                          <a:ea typeface="+mn-ea"/>
                          <a:cs typeface="Segoe UI Semibold" panose="020B0702040204020203" pitchFamily="34" charset="0"/>
                        </a:rPr>
                        <a:t>over data</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Financial services firm using Azure OpenAI Service to improve search capabilities and the conversational quality of a customer’s Bot experience.</a:t>
                      </a:r>
                    </a:p>
                    <a:p>
                      <a:pPr>
                        <a:spcAft>
                          <a:spcPts val="1200"/>
                        </a:spcAft>
                      </a:pPr>
                      <a:r>
                        <a:rPr lang="en-US" sz="1600">
                          <a:gradFill>
                            <a:gsLst>
                              <a:gs pos="83000">
                                <a:schemeClr val="tx1"/>
                              </a:gs>
                              <a:gs pos="100000">
                                <a:schemeClr val="tx1"/>
                              </a:gs>
                            </a:gsLst>
                            <a:lin ang="5400000" scaled="1"/>
                          </a:gradFill>
                        </a:rPr>
                        <a:t>Insurance companies extract information from volumes of unstructured data to automate claim handling processes</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26575460"/>
                  </a:ext>
                </a:extLst>
              </a:tr>
              <a:tr h="1244103">
                <a:tc>
                  <a:txBody>
                    <a:bodyPr/>
                    <a:lstStyle/>
                    <a:p>
                      <a:pPr algn="l"/>
                      <a:r>
                        <a:rPr lang="en-US" sz="2400" i="0" kern="1200">
                          <a:solidFill>
                            <a:schemeClr val="accent2"/>
                          </a:solidFill>
                          <a:latin typeface="Segoe UI Semibold" panose="020B0702040204020203" pitchFamily="34" charset="0"/>
                          <a:ea typeface="+mn-ea"/>
                          <a:cs typeface="Segoe UI Semibold" panose="020B0702040204020203" pitchFamily="34" charset="0"/>
                        </a:rPr>
                        <a:t>Summarization</a:t>
                      </a:r>
                    </a:p>
                  </a:txBody>
                  <a:tcPr>
                    <a:lnL>
                      <a:noFill/>
                    </a:lnL>
                    <a:lnR w="12700" cap="flat" cmpd="sng" algn="ctr">
                      <a:noFill/>
                      <a:prstDash val="sysDash"/>
                      <a:round/>
                      <a:headEnd type="none" w="med" len="med"/>
                      <a:tailEnd type="none" w="med" len="med"/>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tc>
                  <a:txBody>
                    <a:bodyPr/>
                    <a:lstStyle/>
                    <a:p>
                      <a:pPr>
                        <a:spcAft>
                          <a:spcPts val="1200"/>
                        </a:spcAft>
                      </a:pPr>
                      <a:r>
                        <a:rPr lang="en-US" sz="1600">
                          <a:gradFill>
                            <a:gsLst>
                              <a:gs pos="83000">
                                <a:schemeClr val="tx1"/>
                              </a:gs>
                              <a:gs pos="100000">
                                <a:schemeClr val="tx1"/>
                              </a:gs>
                            </a:gsLst>
                            <a:lin ang="5400000" scaled="1"/>
                          </a:gradFill>
                        </a:rPr>
                        <a:t>International insurance company using Azure OpenAI Service to provide summaries of call center customer support conversation logs</a:t>
                      </a:r>
                    </a:p>
                    <a:p>
                      <a:pPr>
                        <a:spcAft>
                          <a:spcPts val="1200"/>
                        </a:spcAft>
                      </a:pPr>
                      <a:r>
                        <a:rPr lang="en-US" sz="1600">
                          <a:gradFill>
                            <a:gsLst>
                              <a:gs pos="83000">
                                <a:schemeClr val="tx1"/>
                              </a:gs>
                              <a:gs pos="100000">
                                <a:schemeClr val="tx1"/>
                              </a:gs>
                            </a:gsLst>
                            <a:lin ang="5400000" scaled="1"/>
                          </a:gradFill>
                        </a:rPr>
                        <a:t>Global bank using Azure OpenAI Service to summarize financial reporting and analyst articles </a:t>
                      </a:r>
                    </a:p>
                  </a:txBody>
                  <a:tcPr anchor="ctr">
                    <a:lnL w="12700" cap="flat" cmpd="sng" algn="ctr">
                      <a:noFill/>
                      <a:prstDash val="sysDash"/>
                      <a:round/>
                      <a:headEnd type="none" w="med" len="med"/>
                      <a:tailEnd type="none" w="med" len="med"/>
                    </a:lnL>
                    <a:lnR>
                      <a:noFill/>
                    </a:lnR>
                    <a:lnT w="6350" cap="flat" cmpd="sng" algn="ctr">
                      <a:noFill/>
                      <a:prstDash val="solid"/>
                      <a:round/>
                      <a:headEnd type="none" w="med" len="med"/>
                      <a:tailEnd type="none" w="med" len="med"/>
                    </a:lnT>
                    <a:lnB w="12700" cap="flat" cmpd="sng" algn="ctr">
                      <a:noFill/>
                      <a:prstDash val="sys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0138893"/>
                  </a:ext>
                </a:extLst>
              </a:tr>
            </a:tbl>
          </a:graphicData>
        </a:graphic>
      </p:graphicFrame>
      <p:sp>
        <p:nvSpPr>
          <p:cNvPr id="74" name="TextBox 73">
            <a:extLst>
              <a:ext uri="{FF2B5EF4-FFF2-40B4-BE49-F238E27FC236}">
                <a16:creationId xmlns:a16="http://schemas.microsoft.com/office/drawing/2014/main" id="{650342D2-A25E-4580-8E39-902CA13A5145}"/>
              </a:ext>
            </a:extLst>
          </p:cNvPr>
          <p:cNvSpPr txBox="1"/>
          <p:nvPr/>
        </p:nvSpPr>
        <p:spPr>
          <a:xfrm>
            <a:off x="3981831" y="980395"/>
            <a:ext cx="1151149" cy="215444"/>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Top Use Cases</a:t>
            </a:r>
          </a:p>
        </p:txBody>
      </p:sp>
      <p:grpSp>
        <p:nvGrpSpPr>
          <p:cNvPr id="44" name="check 1">
            <a:extLst>
              <a:ext uri="{FF2B5EF4-FFF2-40B4-BE49-F238E27FC236}">
                <a16:creationId xmlns:a16="http://schemas.microsoft.com/office/drawing/2014/main" id="{FFB6B13F-D5AB-5C0D-1E95-F2F0CA7413A4}"/>
              </a:ext>
              <a:ext uri="{C183D7F6-B498-43B3-948B-1728B52AA6E4}">
                <adec:decorative xmlns:adec="http://schemas.microsoft.com/office/drawing/2017/decorative" val="1"/>
              </a:ext>
            </a:extLst>
          </p:cNvPr>
          <p:cNvGrpSpPr>
            <a:grpSpLocks noChangeAspect="1"/>
          </p:cNvGrpSpPr>
          <p:nvPr/>
        </p:nvGrpSpPr>
        <p:grpSpPr bwMode="auto">
          <a:xfrm>
            <a:off x="899280" y="5530611"/>
            <a:ext cx="467193" cy="465576"/>
            <a:chOff x="4560" y="2506"/>
            <a:chExt cx="289" cy="288"/>
          </a:xfrm>
        </p:grpSpPr>
        <p:sp>
          <p:nvSpPr>
            <p:cNvPr id="45" name="AutoShape 151">
              <a:extLst>
                <a:ext uri="{FF2B5EF4-FFF2-40B4-BE49-F238E27FC236}">
                  <a16:creationId xmlns:a16="http://schemas.microsoft.com/office/drawing/2014/main" id="{1C721974-A1E3-0A02-6EF1-6E087ED71B56}"/>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153">
              <a:extLst>
                <a:ext uri="{FF2B5EF4-FFF2-40B4-BE49-F238E27FC236}">
                  <a16:creationId xmlns:a16="http://schemas.microsoft.com/office/drawing/2014/main" id="{A0B8A4C3-83A1-93AF-94A4-8B1D9B51DBCC}"/>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154">
              <a:extLst>
                <a:ext uri="{FF2B5EF4-FFF2-40B4-BE49-F238E27FC236}">
                  <a16:creationId xmlns:a16="http://schemas.microsoft.com/office/drawing/2014/main" id="{E06845D8-E587-CDA1-AA18-5DB111D0712F}"/>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155">
              <a:extLst>
                <a:ext uri="{FF2B5EF4-FFF2-40B4-BE49-F238E27FC236}">
                  <a16:creationId xmlns:a16="http://schemas.microsoft.com/office/drawing/2014/main" id="{315B8A1B-9EC8-D0A5-FDFA-2E07039D99B3}"/>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156">
              <a:extLst>
                <a:ext uri="{FF2B5EF4-FFF2-40B4-BE49-F238E27FC236}">
                  <a16:creationId xmlns:a16="http://schemas.microsoft.com/office/drawing/2014/main" id="{E8E617DF-B736-C7FE-50EC-7F6ADE42EB0D}"/>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157">
              <a:extLst>
                <a:ext uri="{FF2B5EF4-FFF2-40B4-BE49-F238E27FC236}">
                  <a16:creationId xmlns:a16="http://schemas.microsoft.com/office/drawing/2014/main" id="{9B7512D3-297E-46EE-8493-0506A65FC8EF}"/>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158">
              <a:extLst>
                <a:ext uri="{FF2B5EF4-FFF2-40B4-BE49-F238E27FC236}">
                  <a16:creationId xmlns:a16="http://schemas.microsoft.com/office/drawing/2014/main" id="{F66DE682-3D56-D2BB-446E-6D78C4D0CA47}"/>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159">
              <a:extLst>
                <a:ext uri="{FF2B5EF4-FFF2-40B4-BE49-F238E27FC236}">
                  <a16:creationId xmlns:a16="http://schemas.microsoft.com/office/drawing/2014/main" id="{70F3D923-98D9-D0DD-4FD0-138AF5DADC07}"/>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160">
              <a:extLst>
                <a:ext uri="{FF2B5EF4-FFF2-40B4-BE49-F238E27FC236}">
                  <a16:creationId xmlns:a16="http://schemas.microsoft.com/office/drawing/2014/main" id="{6CA8DDA6-84F7-C589-83A9-2257A3BF6F92}"/>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161">
              <a:extLst>
                <a:ext uri="{FF2B5EF4-FFF2-40B4-BE49-F238E27FC236}">
                  <a16:creationId xmlns:a16="http://schemas.microsoft.com/office/drawing/2014/main" id="{E2DAA856-7E68-3056-69C5-B5992205A86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162">
              <a:extLst>
                <a:ext uri="{FF2B5EF4-FFF2-40B4-BE49-F238E27FC236}">
                  <a16:creationId xmlns:a16="http://schemas.microsoft.com/office/drawing/2014/main" id="{A4CFE38A-C791-9874-35D8-49CC3DE213D2}"/>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40709043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500"/>
                                        <p:tgtEl>
                                          <p:spTgt spid="74"/>
                                        </p:tgtEl>
                                      </p:cBhvr>
                                    </p:animEffect>
                                  </p:childTnLst>
                                </p:cTn>
                              </p:par>
                              <p:par>
                                <p:cTn id="8" presetID="42" presetClass="path" presetSubtype="0" decel="100000" fill="hold" grpId="1" nodeType="withEffect">
                                  <p:stCondLst>
                                    <p:cond delay="0"/>
                                  </p:stCondLst>
                                  <p:childTnLst>
                                    <p:animMotion origin="layout" path="M 5E-6 -4.81481E-6 L 5E-6 0.01806 " pathEditMode="relative" rAng="0" ptsTypes="AA">
                                      <p:cBhvr>
                                        <p:cTn id="9" dur="500" spd="-100000" fill="hold"/>
                                        <p:tgtEl>
                                          <p:spTgt spid="74"/>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fade">
                                      <p:cBhvr>
                                        <p:cTn id="12" dur="500"/>
                                        <p:tgtEl>
                                          <p:spTgt spid="73"/>
                                        </p:tgtEl>
                                      </p:cBhvr>
                                    </p:animEffect>
                                  </p:childTnLst>
                                </p:cTn>
                              </p:par>
                              <p:par>
                                <p:cTn id="13" presetID="42" presetClass="path" presetSubtype="0" decel="100000" fill="hold" nodeType="withEffect">
                                  <p:stCondLst>
                                    <p:cond delay="0"/>
                                  </p:stCondLst>
                                  <p:childTnLst>
                                    <p:animMotion origin="layout" path="M 0 -1.85185E-6 L 0 0.01806 " pathEditMode="relative" rAng="0" ptsTypes="AA">
                                      <p:cBhvr>
                                        <p:cTn id="14" dur="500" spd="-100000" fill="hold"/>
                                        <p:tgtEl>
                                          <p:spTgt spid="73"/>
                                        </p:tgtEl>
                                        <p:attrNameLst>
                                          <p:attrName>ppt_x</p:attrName>
                                          <p:attrName>ppt_y</p:attrName>
                                        </p:attrNameLst>
                                      </p:cBhvr>
                                      <p:rCtr x="0" y="903"/>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20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42" presetClass="path" presetSubtype="0" decel="100000" fill="hold" nodeType="withEffect">
                                  <p:stCondLst>
                                    <p:cond delay="200"/>
                                  </p:stCondLst>
                                  <p:childTnLst>
                                    <p:animMotion origin="layout" path="M 1.45833E-6 2.22222E-6 L 1.45833E-6 0.01805 " pathEditMode="relative" rAng="0" ptsTypes="AA">
                                      <p:cBhvr>
                                        <p:cTn id="28" dur="500" spd="-100000" fill="hold"/>
                                        <p:tgtEl>
                                          <p:spTgt spid="44"/>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12AB083-BA40-C315-EDB1-46465DC1A29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38903" y="1515992"/>
            <a:ext cx="1001419" cy="1001419"/>
          </a:xfrm>
          <a:prstGeom prst="rect">
            <a:avLst/>
          </a:prstGeom>
        </p:spPr>
      </p:pic>
      <p:cxnSp>
        <p:nvCxnSpPr>
          <p:cNvPr id="11" name="Straight Connector 10">
            <a:extLst>
              <a:ext uri="{FF2B5EF4-FFF2-40B4-BE49-F238E27FC236}">
                <a16:creationId xmlns:a16="http://schemas.microsoft.com/office/drawing/2014/main" id="{3CE2B88C-21EE-39C9-B67C-B4F5FD71DBE1}"/>
              </a:ext>
              <a:ext uri="{C183D7F6-B498-43B3-948B-1728B52AA6E4}">
                <adec:decorative xmlns:adec="http://schemas.microsoft.com/office/drawing/2017/decorative" val="1"/>
              </a:ext>
            </a:extLst>
          </p:cNvPr>
          <p:cNvCxnSpPr>
            <a:cxnSpLocks/>
          </p:cNvCxnSpPr>
          <p:nvPr/>
        </p:nvCxnSpPr>
        <p:spPr>
          <a:xfrm>
            <a:off x="-10182" y="834005"/>
            <a:ext cx="2454741" cy="0"/>
          </a:xfrm>
          <a:prstGeom prst="line">
            <a:avLst/>
          </a:prstGeom>
          <a:ln w="38100"/>
        </p:spPr>
        <p:style>
          <a:lnRef idx="1">
            <a:schemeClr val="dk1"/>
          </a:lnRef>
          <a:fillRef idx="0">
            <a:schemeClr val="dk1"/>
          </a:fillRef>
          <a:effectRef idx="0">
            <a:schemeClr val="dk1"/>
          </a:effectRef>
          <a:fontRef idx="minor">
            <a:schemeClr val="tx1"/>
          </a:fontRef>
        </p:style>
      </p:cxnSp>
      <p:sp>
        <p:nvSpPr>
          <p:cNvPr id="12" name="Title 11">
            <a:extLst>
              <a:ext uri="{FF2B5EF4-FFF2-40B4-BE49-F238E27FC236}">
                <a16:creationId xmlns:a16="http://schemas.microsoft.com/office/drawing/2014/main" id="{D0724EE4-D2CE-3CF4-A929-26883600F616}"/>
              </a:ext>
              <a:ext uri="{C183D7F6-B498-43B3-948B-1728B52AA6E4}">
                <adec:decorative xmlns:adec="http://schemas.microsoft.com/office/drawing/2017/decorative" val="1"/>
              </a:ext>
            </a:extLst>
          </p:cNvPr>
          <p:cNvSpPr>
            <a:spLocks noGrp="1"/>
          </p:cNvSpPr>
          <p:nvPr>
            <p:ph type="title"/>
          </p:nvPr>
        </p:nvSpPr>
        <p:spPr>
          <a:xfrm>
            <a:off x="411469" y="399095"/>
            <a:ext cx="3347834" cy="984885"/>
          </a:xfrm>
        </p:spPr>
        <p:txBody>
          <a:bodyPr/>
          <a:lstStyle/>
          <a:p>
            <a:r>
              <a:rPr lang="en-US" sz="3200"/>
              <a:t>Azure OpenAI Service Use Cases</a:t>
            </a:r>
          </a:p>
        </p:txBody>
      </p:sp>
      <p:sp>
        <p:nvSpPr>
          <p:cNvPr id="20" name="Rectangle 19" descr="Language use-cases for Azure OpenAI service">
            <a:extLst>
              <a:ext uri="{FF2B5EF4-FFF2-40B4-BE49-F238E27FC236}">
                <a16:creationId xmlns:a16="http://schemas.microsoft.com/office/drawing/2014/main" id="{BBC020D5-6E4E-AD72-4258-BCD22F0432C8}"/>
              </a:ext>
              <a:ext uri="{C183D7F6-B498-43B3-948B-1728B52AA6E4}">
                <adec:decorative xmlns:adec="http://schemas.microsoft.com/office/drawing/2017/decorative" val="0"/>
              </a:ext>
            </a:extLst>
          </p:cNvPr>
          <p:cNvSpPr/>
          <p:nvPr/>
        </p:nvSpPr>
        <p:spPr bwMode="auto">
          <a:xfrm>
            <a:off x="4178894" y="81185"/>
            <a:ext cx="7455564" cy="6674265"/>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Rectangle 21">
            <a:extLst>
              <a:ext uri="{FF2B5EF4-FFF2-40B4-BE49-F238E27FC236}">
                <a16:creationId xmlns:a16="http://schemas.microsoft.com/office/drawing/2014/main" id="{D7F92119-E96F-08D4-2FD5-9A312B5865C6}"/>
              </a:ext>
              <a:ext uri="{C183D7F6-B498-43B3-948B-1728B52AA6E4}">
                <adec:decorative xmlns:adec="http://schemas.microsoft.com/office/drawing/2017/decorative" val="1"/>
              </a:ext>
            </a:extLst>
          </p:cNvPr>
          <p:cNvSpPr/>
          <p:nvPr/>
        </p:nvSpPr>
        <p:spPr bwMode="auto">
          <a:xfrm>
            <a:off x="183093" y="2727057"/>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Content Placeholder 13">
            <a:extLst>
              <a:ext uri="{FF2B5EF4-FFF2-40B4-BE49-F238E27FC236}">
                <a16:creationId xmlns:a16="http://schemas.microsoft.com/office/drawing/2014/main" id="{BE3ABA2E-7986-4EA9-B970-9B5C6B729AB7}"/>
              </a:ext>
            </a:extLst>
          </p:cNvPr>
          <p:cNvSpPr txBox="1">
            <a:spLocks/>
          </p:cNvSpPr>
          <p:nvPr/>
        </p:nvSpPr>
        <p:spPr>
          <a:xfrm>
            <a:off x="4355113" y="511825"/>
            <a:ext cx="4554505" cy="32835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Reason over structured and unstructured data: </a:t>
            </a: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Classification, Sentiment, Entity Extraction, Search</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Refined text-based search with embeddings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Product feedback sentiment</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Customer and employee feedback classification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Claims and risk analyses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Support emails and call transcripts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Social media trends</a:t>
            </a: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endParaRPr kumimoji="0" lang="en-US" sz="500" b="0" i="0" u="none" strike="noStrike" kern="1200" cap="none" spc="0" normalizeH="0" baseline="0" noProof="0">
              <a:ln>
                <a:noFill/>
              </a:ln>
              <a:solidFill>
                <a:srgbClr val="FFFFFF"/>
              </a:solidFill>
              <a:effectLst/>
              <a:uLnTx/>
              <a:uFillTx/>
              <a:latin typeface="Segoe UI Semibold"/>
              <a:ea typeface="+mn-ea"/>
              <a:cs typeface="+mn-cs"/>
            </a:endParaRPr>
          </a:p>
          <a:p>
            <a:pPr marL="0" marR="0" lvl="0" indent="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Writing Assistance</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Marketing copy / email taglines</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Long format text</a:t>
            </a:r>
          </a:p>
          <a:p>
            <a:pPr marL="1143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Paragraphs from bullets</a:t>
            </a:r>
          </a:p>
        </p:txBody>
      </p:sp>
      <p:sp>
        <p:nvSpPr>
          <p:cNvPr id="26" name="TextBox 25">
            <a:extLst>
              <a:ext uri="{FF2B5EF4-FFF2-40B4-BE49-F238E27FC236}">
                <a16:creationId xmlns:a16="http://schemas.microsoft.com/office/drawing/2014/main" id="{77482A0F-EF1C-D119-0260-EC892E13BBD3}"/>
              </a:ext>
            </a:extLst>
          </p:cNvPr>
          <p:cNvSpPr txBox="1"/>
          <p:nvPr/>
        </p:nvSpPr>
        <p:spPr>
          <a:xfrm>
            <a:off x="323255" y="3200288"/>
            <a:ext cx="2985160" cy="1477328"/>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Natural Language to Code</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Natural Language to SQL</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Code to Natural Language</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Code documentation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Refactoring</a:t>
            </a:r>
          </a:p>
        </p:txBody>
      </p:sp>
      <p:sp>
        <p:nvSpPr>
          <p:cNvPr id="28" name="TextBox 27">
            <a:extLst>
              <a:ext uri="{FF2B5EF4-FFF2-40B4-BE49-F238E27FC236}">
                <a16:creationId xmlns:a16="http://schemas.microsoft.com/office/drawing/2014/main" id="{D5BF66DB-A06E-7528-77A8-1D4C22E163E9}"/>
              </a:ext>
            </a:extLst>
          </p:cNvPr>
          <p:cNvSpPr txBox="1"/>
          <p:nvPr/>
        </p:nvSpPr>
        <p:spPr>
          <a:xfrm>
            <a:off x="8822875" y="511825"/>
            <a:ext cx="3107715" cy="4416594"/>
          </a:xfrm>
          <a:prstGeom prst="rect">
            <a:avLst/>
          </a:prstGeom>
          <a:noFill/>
        </p:spPr>
        <p:txBody>
          <a:bodyPr wrap="square" rtlCol="0">
            <a:spAutoFit/>
          </a:bodyPr>
          <a:lstStyle/>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Summarization</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Call center call transcripts</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Subject Matter Expert Documents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Competitive analysis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Peer Analysis</a:t>
            </a:r>
          </a:p>
          <a:p>
            <a:pPr marL="574675" marR="0" lvl="2"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Technical reports</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Product and service feedback</a:t>
            </a:r>
          </a:p>
          <a:p>
            <a:pPr marL="117475" marR="0" lvl="1"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Social media trends</a:t>
            </a:r>
          </a:p>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a:rPr>
              <a:t>Conversational AI</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Smart assists for call centers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Tech support chat bots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Virtual assistants</a:t>
            </a:r>
          </a:p>
          <a:p>
            <a:pPr marL="117475" marR="0" lvl="0" indent="-22860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a:rPr>
              <a:t>Artificial humans</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TextBox 29">
            <a:extLst>
              <a:ext uri="{FF2B5EF4-FFF2-40B4-BE49-F238E27FC236}">
                <a16:creationId xmlns:a16="http://schemas.microsoft.com/office/drawing/2014/main" id="{541B43F5-366F-C24E-75DA-6AF76300B770}"/>
              </a:ext>
            </a:extLst>
          </p:cNvPr>
          <p:cNvSpPr txBox="1"/>
          <p:nvPr/>
        </p:nvSpPr>
        <p:spPr>
          <a:xfrm>
            <a:off x="4475026" y="189233"/>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Language</a:t>
            </a:r>
          </a:p>
        </p:txBody>
      </p:sp>
      <p:sp>
        <p:nvSpPr>
          <p:cNvPr id="32" name="TextBox 31">
            <a:extLst>
              <a:ext uri="{FF2B5EF4-FFF2-40B4-BE49-F238E27FC236}">
                <a16:creationId xmlns:a16="http://schemas.microsoft.com/office/drawing/2014/main" id="{EE692A72-3230-442A-DDD3-68EA64091AEE}"/>
              </a:ext>
            </a:extLst>
          </p:cNvPr>
          <p:cNvSpPr txBox="1"/>
          <p:nvPr/>
        </p:nvSpPr>
        <p:spPr>
          <a:xfrm>
            <a:off x="327727" y="2763618"/>
            <a:ext cx="1327868" cy="40011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Codex</a:t>
            </a:r>
          </a:p>
        </p:txBody>
      </p:sp>
      <p:sp>
        <p:nvSpPr>
          <p:cNvPr id="36" name="TextBox 35">
            <a:extLst>
              <a:ext uri="{FF2B5EF4-FFF2-40B4-BE49-F238E27FC236}">
                <a16:creationId xmlns:a16="http://schemas.microsoft.com/office/drawing/2014/main" id="{D272C3DE-1FDA-B914-D4BE-47FDA1CF4A44}"/>
              </a:ext>
            </a:extLst>
          </p:cNvPr>
          <p:cNvSpPr txBox="1"/>
          <p:nvPr/>
        </p:nvSpPr>
        <p:spPr>
          <a:xfrm>
            <a:off x="4384630" y="4226033"/>
            <a:ext cx="7044092" cy="2569934"/>
          </a:xfrm>
          <a:prstGeom prst="rect">
            <a:avLst/>
          </a:prstGeom>
          <a:noFill/>
        </p:spPr>
        <p:txBody>
          <a:bodyPr wrap="square">
            <a:spAutoFit/>
          </a:bodyPr>
          <a:lstStyle/>
          <a:p>
            <a:pPr marL="0" marR="0" lvl="0" indent="0" algn="l" defTabSz="914400" rtl="0" eaLnBrk="1" fontAlgn="ctr" latinLnBrk="0" hangingPunct="1">
              <a:lnSpc>
                <a:spcPct val="100000"/>
              </a:lnSpc>
              <a:spcBef>
                <a:spcPts val="600"/>
              </a:spcBef>
              <a:spcAft>
                <a:spcPts val="0"/>
              </a:spcAft>
              <a:buClr>
                <a:srgbClr val="0070C0"/>
              </a:buClr>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Use Cases that use multiple model capabilities</a:t>
            </a:r>
          </a:p>
          <a:p>
            <a:pPr marL="285750" marR="0" lvl="0"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Contact Centers</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Classification – route mails to appropriate team</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Sentiment – prioritize angry customers</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Entity extraction and search – analyze liability and risk</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Mail and call transcript summarization</a:t>
            </a:r>
          </a:p>
          <a:p>
            <a:pPr marL="742950" marR="0" lvl="1"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Customer response email generation </a:t>
            </a:r>
          </a:p>
          <a:p>
            <a:pPr marL="285750" marR="0" lvl="0" indent="-285750" algn="l" defTabSz="914400" rtl="0" eaLnBrk="1" fontAlgn="ctr"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Rapid response marketing campaigns: classification, sentiment, summarization, content generation, image generation</a:t>
            </a:r>
          </a:p>
        </p:txBody>
      </p:sp>
      <p:sp>
        <p:nvSpPr>
          <p:cNvPr id="38" name="Rectangle 37">
            <a:extLst>
              <a:ext uri="{FF2B5EF4-FFF2-40B4-BE49-F238E27FC236}">
                <a16:creationId xmlns:a16="http://schemas.microsoft.com/office/drawing/2014/main" id="{B3DBCD1F-C07C-8EF3-C2B5-3BFBAD6D74A0}"/>
              </a:ext>
              <a:ext uri="{C183D7F6-B498-43B3-948B-1728B52AA6E4}">
                <adec:decorative xmlns:adec="http://schemas.microsoft.com/office/drawing/2017/decorative" val="1"/>
              </a:ext>
            </a:extLst>
          </p:cNvPr>
          <p:cNvSpPr/>
          <p:nvPr/>
        </p:nvSpPr>
        <p:spPr bwMode="auto">
          <a:xfrm>
            <a:off x="183093" y="4793068"/>
            <a:ext cx="3804587" cy="1962382"/>
          </a:xfrm>
          <a:prstGeom prst="rect">
            <a:avLst/>
          </a:prstGeom>
          <a:solidFill>
            <a:schemeClr val="bg1">
              <a:lumMod val="95000"/>
            </a:schemeClr>
          </a:solidFill>
          <a:ln>
            <a:solidFill>
              <a:srgbClr val="00B0F0"/>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40" name="TextBox 39">
            <a:extLst>
              <a:ext uri="{FF2B5EF4-FFF2-40B4-BE49-F238E27FC236}">
                <a16:creationId xmlns:a16="http://schemas.microsoft.com/office/drawing/2014/main" id="{F09A2CCE-9ED6-E155-5334-707E7E00ED88}"/>
              </a:ext>
            </a:extLst>
          </p:cNvPr>
          <p:cNvSpPr txBox="1"/>
          <p:nvPr/>
        </p:nvSpPr>
        <p:spPr>
          <a:xfrm>
            <a:off x="323255" y="5212360"/>
            <a:ext cx="3524924" cy="1477328"/>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Creative ideation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Podcast and music playlist images</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Content syndication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Marketing campaign personalization</a:t>
            </a:r>
          </a:p>
          <a:p>
            <a:pPr marL="228600" marR="0" lvl="0" indent="-228600" algn="l" defTabSz="914400" rtl="0" eaLnBrk="1" fontAlgn="auto" latinLnBrk="0" hangingPunct="1">
              <a:lnSpc>
                <a:spcPct val="100000"/>
              </a:lnSpc>
              <a:spcBef>
                <a:spcPts val="600"/>
              </a:spcBef>
              <a:spcAft>
                <a:spcPts val="0"/>
              </a:spcAft>
              <a:buClr>
                <a:srgbClr val="0070C0"/>
              </a:buClr>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Hyper-personalization</a:t>
            </a:r>
          </a:p>
        </p:txBody>
      </p:sp>
      <p:sp>
        <p:nvSpPr>
          <p:cNvPr id="42" name="TextBox 41">
            <a:extLst>
              <a:ext uri="{FF2B5EF4-FFF2-40B4-BE49-F238E27FC236}">
                <a16:creationId xmlns:a16="http://schemas.microsoft.com/office/drawing/2014/main" id="{65EE1181-8F65-0605-17D4-33234DAB6DE1}"/>
              </a:ext>
            </a:extLst>
          </p:cNvPr>
          <p:cNvSpPr txBox="1"/>
          <p:nvPr/>
        </p:nvSpPr>
        <p:spPr>
          <a:xfrm>
            <a:off x="327727" y="4829629"/>
            <a:ext cx="132786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lumMod val="60000"/>
                    <a:lumOff val="40000"/>
                  </a:srgbClr>
                </a:solidFill>
                <a:effectLst/>
                <a:uLnTx/>
                <a:uFillTx/>
                <a:latin typeface="Segoe UI Semibold"/>
                <a:ea typeface="+mn-ea"/>
                <a:cs typeface="+mn-cs"/>
              </a:rPr>
              <a:t>DALL·E 2</a:t>
            </a:r>
          </a:p>
        </p:txBody>
      </p:sp>
    </p:spTree>
    <p:extLst>
      <p:ext uri="{BB962C8B-B14F-4D97-AF65-F5344CB8AC3E}">
        <p14:creationId xmlns:p14="http://schemas.microsoft.com/office/powerpoint/2010/main" val="37908863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nodeType="clickEffect">
                                  <p:stCondLst>
                                    <p:cond delay="0"/>
                                  </p:stCondLst>
                                  <p:iterate type="lt">
                                    <p:tmPct val="4000"/>
                                  </p:iterate>
                                  <p:childTnLst>
                                    <p:set>
                                      <p:cBhvr override="childStyle">
                                        <p:cTn id="6" dur="500" fill="hold"/>
                                        <p:tgtEl>
                                          <p:spTgt spid="28">
                                            <p:txEl>
                                              <p:pRg st="1" end="1"/>
                                            </p:txEl>
                                          </p:spTgt>
                                        </p:tgtEl>
                                        <p:attrNameLst>
                                          <p:attrName>style.textDecorationUnderline</p:attrName>
                                        </p:attrNameLst>
                                      </p:cBhvr>
                                      <p:to>
                                        <p:strVal val="true"/>
                                      </p:to>
                                    </p:set>
                                  </p:childTnLst>
                                </p:cTn>
                              </p:par>
                              <p:par>
                                <p:cTn id="7" presetID="18" presetClass="emph" presetSubtype="0" fill="hold" nodeType="withEffect">
                                  <p:stCondLst>
                                    <p:cond delay="0"/>
                                  </p:stCondLst>
                                  <p:iterate type="lt">
                                    <p:tmPct val="4000"/>
                                  </p:iterate>
                                  <p:childTnLst>
                                    <p:set>
                                      <p:cBhvr override="childStyle">
                                        <p:cTn id="8" dur="500" fill="hold"/>
                                        <p:tgtEl>
                                          <p:spTgt spid="28">
                                            <p:txEl>
                                              <p:pRg st="2" end="2"/>
                                            </p:txEl>
                                          </p:spTgt>
                                        </p:tgtEl>
                                        <p:attrNameLst>
                                          <p:attrName>style.textDecorationUnderline</p:attrName>
                                        </p:attrNameLst>
                                      </p:cBhvr>
                                      <p:to>
                                        <p:strVal val="true"/>
                                      </p:to>
                                    </p:set>
                                  </p:childTnLst>
                                </p:cTn>
                              </p:par>
                              <p:par>
                                <p:cTn id="9" presetID="18" presetClass="emph" presetSubtype="0" fill="hold" nodeType="withEffect">
                                  <p:stCondLst>
                                    <p:cond delay="0"/>
                                  </p:stCondLst>
                                  <p:iterate type="lt">
                                    <p:tmPct val="4000"/>
                                  </p:iterate>
                                  <p:childTnLst>
                                    <p:set>
                                      <p:cBhvr override="childStyle">
                                        <p:cTn id="10" dur="500" fill="hold"/>
                                        <p:tgtEl>
                                          <p:spTgt spid="28">
                                            <p:txEl>
                                              <p:pRg st="10" end="10"/>
                                            </p:txEl>
                                          </p:spTgt>
                                        </p:tgtEl>
                                        <p:attrNameLst>
                                          <p:attrName>style.textDecorationUnderline</p:attrName>
                                        </p:attrNameLst>
                                      </p:cBhvr>
                                      <p:to>
                                        <p:strVal val="true"/>
                                      </p:to>
                                    </p:set>
                                  </p:childTnLst>
                                </p:cTn>
                              </p:par>
                              <p:par>
                                <p:cTn id="11" presetID="18" presetClass="emph" presetSubtype="0" fill="hold" nodeType="withEffect">
                                  <p:stCondLst>
                                    <p:cond delay="0"/>
                                  </p:stCondLst>
                                  <p:iterate type="lt">
                                    <p:tmPct val="4000"/>
                                  </p:iterate>
                                  <p:childTnLst>
                                    <p:set>
                                      <p:cBhvr override="childStyle">
                                        <p:cTn id="12" dur="500" fill="hold"/>
                                        <p:tgtEl>
                                          <p:spTgt spid="24">
                                            <p:txEl>
                                              <p:pRg st="1" end="1"/>
                                            </p:txEl>
                                          </p:spTgt>
                                        </p:tgtEl>
                                        <p:attrNameLst>
                                          <p:attrName>style.textDecorationUnderline</p:attrName>
                                        </p:attrNameLst>
                                      </p:cBhvr>
                                      <p:to>
                                        <p:strVal val="true"/>
                                      </p:to>
                                    </p:set>
                                  </p:childTnLst>
                                </p:cTn>
                              </p:par>
                              <p:par>
                                <p:cTn id="13" presetID="18" presetClass="emph" presetSubtype="0" fill="hold" nodeType="withEffect">
                                  <p:stCondLst>
                                    <p:cond delay="0"/>
                                  </p:stCondLst>
                                  <p:iterate type="lt">
                                    <p:tmPct val="4000"/>
                                  </p:iterate>
                                  <p:childTnLst>
                                    <p:set>
                                      <p:cBhvr override="childStyle">
                                        <p:cTn id="14" dur="500" fill="hold"/>
                                        <p:tgtEl>
                                          <p:spTgt spid="26">
                                            <p:txEl>
                                              <p:pRg st="0" end="0"/>
                                            </p:txEl>
                                          </p:spTgt>
                                        </p:tgtEl>
                                        <p:attrNameLst>
                                          <p:attrName>style.textDecorationUnderline</p:attrName>
                                        </p:attrNameLst>
                                      </p:cBhvr>
                                      <p:to>
                                        <p:strVal val="true"/>
                                      </p:to>
                                    </p:set>
                                  </p:childTnLst>
                                </p:cTn>
                              </p:par>
                              <p:par>
                                <p:cTn id="15" presetID="18" presetClass="emph" presetSubtype="0" fill="hold" nodeType="withEffect">
                                  <p:stCondLst>
                                    <p:cond delay="0"/>
                                  </p:stCondLst>
                                  <p:iterate type="lt">
                                    <p:tmPct val="4000"/>
                                  </p:iterate>
                                  <p:childTnLst>
                                    <p:set>
                                      <p:cBhvr override="childStyle">
                                        <p:cTn id="16" dur="500" fill="hold"/>
                                        <p:tgtEl>
                                          <p:spTgt spid="24">
                                            <p:txEl>
                                              <p:pRg st="2" end="2"/>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08ACE8F-E8DA-3A49-0C5C-0196E07C0786}"/>
              </a:ext>
            </a:extLst>
          </p:cNvPr>
          <p:cNvSpPr>
            <a:spLocks noGrp="1"/>
          </p:cNvSpPr>
          <p:nvPr>
            <p:ph type="body" sz="quarter" idx="11"/>
          </p:nvPr>
        </p:nvSpPr>
        <p:spPr>
          <a:xfrm>
            <a:off x="583404" y="1138800"/>
            <a:ext cx="11025188" cy="369332"/>
          </a:xfrm>
        </p:spPr>
        <p:txBody>
          <a:bodyPr/>
          <a:lstStyle/>
          <a:p>
            <a:r>
              <a:rPr lang="en-US"/>
              <a:t>Generative AI</a:t>
            </a:r>
          </a:p>
        </p:txBody>
      </p:sp>
      <p:sp>
        <p:nvSpPr>
          <p:cNvPr id="7" name="Text Placeholder 4">
            <a:extLst>
              <a:ext uri="{FF2B5EF4-FFF2-40B4-BE49-F238E27FC236}">
                <a16:creationId xmlns:a16="http://schemas.microsoft.com/office/drawing/2014/main" id="{6259DDC8-1DA3-3760-BA2D-789342A3DE17}"/>
              </a:ext>
            </a:extLst>
          </p:cNvPr>
          <p:cNvSpPr txBox="1">
            <a:spLocks/>
          </p:cNvSpPr>
          <p:nvPr/>
        </p:nvSpPr>
        <p:spPr>
          <a:xfrm>
            <a:off x="581593" y="2404866"/>
            <a:ext cx="3397187" cy="198515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Write a tagline for an ice cream shop.</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highlight>
                  <a:srgbClr val="00FF00"/>
                </a:highlight>
                <a:uLnTx/>
                <a:uFillTx/>
                <a:latin typeface="Roboto Mono" panose="020B0604020202020204" pitchFamily="49" charset="0"/>
                <a:ea typeface="+mn-ea"/>
                <a:cs typeface="Segoe UI" panose="020B0502040204020203" pitchFamily="34" charset="0"/>
              </a:rPr>
              <a:t>We serve up smiles with every scoop!</a:t>
            </a:r>
            <a:endParaRPr kumimoji="0" lang="en-US" sz="1400" b="0" i="0" u="none" strike="noStrike" kern="1200" cap="none" spc="0" normalizeH="0" baseline="0" noProof="0">
              <a:ln>
                <a:noFill/>
              </a:ln>
              <a:solidFill>
                <a:srgbClr val="000000"/>
              </a:solidFill>
              <a:effectLst/>
              <a:highlight>
                <a:srgbClr val="00FF00"/>
              </a:highlight>
              <a:uLnTx/>
              <a:uFillTx/>
              <a:latin typeface="Segoe UI"/>
              <a:ea typeface="+mn-ea"/>
              <a:cs typeface="Segoe UI" panose="020B0502040204020203" pitchFamily="34" charset="0"/>
            </a:endParaRPr>
          </a:p>
        </p:txBody>
      </p:sp>
      <p:sp>
        <p:nvSpPr>
          <p:cNvPr id="8" name="Text Placeholder 4">
            <a:extLst>
              <a:ext uri="{FF2B5EF4-FFF2-40B4-BE49-F238E27FC236}">
                <a16:creationId xmlns:a16="http://schemas.microsoft.com/office/drawing/2014/main" id="{EA08A374-9237-24A9-51EB-614CDA8F89F7}"/>
              </a:ext>
            </a:extLst>
          </p:cNvPr>
          <p:cNvSpPr txBox="1">
            <a:spLocks/>
          </p:cNvSpPr>
          <p:nvPr/>
        </p:nvSpPr>
        <p:spPr>
          <a:xfrm>
            <a:off x="4397404" y="2404866"/>
            <a:ext cx="3397187" cy="390876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Prompt: </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Table customers, columns =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CustomerId</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FirstName,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LastName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Company, Address, City, State, Country,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PostalCode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Create a SQL query for all customers in Texas named Jane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query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rgbClr val="FFFFFF"/>
              </a:solidFill>
              <a:latin typeface="Roboto Mono" panose="020B0604020202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rgbClr val="FFFFFF"/>
              </a:solidFill>
              <a:highlight>
                <a:srgbClr val="00FF00"/>
              </a:highlight>
              <a:latin typeface="Roboto Mono" panose="020B0604020202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highlight>
                  <a:srgbClr val="00FF00"/>
                </a:highlight>
                <a:uLnTx/>
                <a:uFillTx/>
                <a:latin typeface="Roboto Mono" panose="020B0604020202020204" pitchFamily="49" charset="0"/>
                <a:ea typeface="+mn-ea"/>
                <a:cs typeface="Segoe UI" panose="020B0502040204020203" pitchFamily="34" charset="0"/>
              </a:rPr>
              <a:t>SELECT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highlight>
                  <a:srgbClr val="00FF00"/>
                </a:highlight>
                <a:uLnTx/>
                <a:uFillTx/>
                <a:latin typeface="Roboto Mono" panose="020B0604020202020204" pitchFamily="49" charset="0"/>
                <a:ea typeface="+mn-ea"/>
                <a:cs typeface="Segoe UI" panose="020B0502040204020203" pitchFamily="34" charset="0"/>
              </a:rPr>
              <a:t>FROM customers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bg1"/>
                </a:solidFill>
                <a:effectLst/>
                <a:highlight>
                  <a:srgbClr val="00FF00"/>
                </a:highlight>
                <a:uLnTx/>
                <a:uFillTx/>
                <a:latin typeface="Roboto Mono" panose="020B0604020202020204" pitchFamily="49" charset="0"/>
                <a:ea typeface="+mn-ea"/>
                <a:cs typeface="Segoe UI" panose="020B0502040204020203" pitchFamily="34" charset="0"/>
              </a:rPr>
              <a:t>WHERE State = 'TX' AND FirstName = 'Jane'</a:t>
            </a:r>
            <a:endParaRPr kumimoji="0" lang="en-US" sz="1400" b="0" i="0" u="none" strike="noStrike" kern="1200" cap="none" spc="0" normalizeH="0" baseline="0" noProof="0">
              <a:ln>
                <a:noFill/>
              </a:ln>
              <a:solidFill>
                <a:schemeClr val="bg1"/>
              </a:solidFill>
              <a:effectLst/>
              <a:highlight>
                <a:srgbClr val="00FF00"/>
              </a:highlight>
              <a:uLnTx/>
              <a:uFillTx/>
              <a:latin typeface="Segoe UI"/>
              <a:ea typeface="+mn-ea"/>
              <a:cs typeface="Segoe UI" panose="020B0502040204020203" pitchFamily="34" charset="0"/>
            </a:endParaRPr>
          </a:p>
        </p:txBody>
      </p:sp>
      <p:sp>
        <p:nvSpPr>
          <p:cNvPr id="10" name="TextBox 9">
            <a:extLst>
              <a:ext uri="{FF2B5EF4-FFF2-40B4-BE49-F238E27FC236}">
                <a16:creationId xmlns:a16="http://schemas.microsoft.com/office/drawing/2014/main" id="{3F2D72B7-9CD2-3845-F430-3ED0F707DBBF}"/>
              </a:ext>
            </a:extLst>
          </p:cNvPr>
          <p:cNvSpPr txBox="1"/>
          <p:nvPr/>
        </p:nvSpPr>
        <p:spPr>
          <a:xfrm>
            <a:off x="8318560" y="2404866"/>
            <a:ext cx="3288221" cy="661720"/>
          </a:xfrm>
          <a:prstGeom prst="rect">
            <a:avLst/>
          </a:prstGeom>
        </p:spPr>
        <p:txBody>
          <a:bodyPr vert="horz" wrap="square" lIns="0" tIns="0" rIns="0" bIns="0" rtlCol="0">
            <a:spAutoFit/>
          </a:bodyPr>
          <a:lstStyle>
            <a:defPPr>
              <a:defRPr lang="en-US"/>
            </a:defPPr>
            <a:lvl1pPr marR="0" lvl="0" indent="0" defTabSz="932742" fontAlgn="auto">
              <a:lnSpc>
                <a:spcPct val="100000"/>
              </a:lnSpc>
              <a:spcBef>
                <a:spcPts val="1800"/>
              </a:spcBef>
              <a:spcAft>
                <a:spcPts val="0"/>
              </a:spcAft>
              <a:buClrTx/>
              <a:buSzPct val="90000"/>
              <a:buFont typeface="Wingdings" panose="05000000000000000000" pitchFamily="2" charset="2"/>
              <a:buNone/>
              <a:tabLst/>
              <a:defRPr kumimoji="0" sz="1200" b="0" i="0" u="none" strike="noStrike" cap="none" spc="0" normalizeH="0" baseline="0">
                <a:ln>
                  <a:noFill/>
                </a:ln>
                <a:solidFill>
                  <a:srgbClr val="FFFFFF"/>
                </a:solidFill>
                <a:effectLst/>
                <a:uLnTx/>
                <a:uFillTx/>
                <a:latin typeface="Roboto Mono" panose="020B0604020202020204" pitchFamily="49" charset="0"/>
                <a:cs typeface="Segoe UI" panose="020B0502040204020203" pitchFamily="34" charset="0"/>
              </a:defRPr>
            </a:lvl1pPr>
            <a:lvl2pPr marL="0" marR="0" indent="0" defTabSz="932742" fontAlgn="auto">
              <a:lnSpc>
                <a:spcPct val="100000"/>
              </a:lnSpc>
              <a:spcBef>
                <a:spcPts val="0"/>
              </a:spcBef>
              <a:spcAft>
                <a:spcPts val="600"/>
              </a:spcAft>
              <a:buClrTx/>
              <a:buSzPct val="90000"/>
              <a:buFont typeface="Wingdings" panose="05000000000000000000" pitchFamily="2" charset="2"/>
              <a:buNone/>
              <a:tabLst/>
              <a:defRPr spc="0" baseline="0">
                <a:gradFill>
                  <a:gsLst>
                    <a:gs pos="1250">
                      <a:schemeClr val="tx1"/>
                    </a:gs>
                    <a:gs pos="100000">
                      <a:schemeClr val="tx1"/>
                    </a:gs>
                  </a:gsLst>
                  <a:lin ang="5400000" scaled="0"/>
                </a:gradFill>
              </a:defRPr>
            </a:lvl2pPr>
            <a:lvl3pPr marL="0" marR="0" indent="0" defTabSz="932742" fontAlgn="auto">
              <a:lnSpc>
                <a:spcPct val="100000"/>
              </a:lnSpc>
              <a:spcBef>
                <a:spcPts val="0"/>
              </a:spcBef>
              <a:spcAft>
                <a:spcPts val="60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0" marR="0" indent="0" defTabSz="932742" fontAlgn="auto">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defRPr>
            </a:lvl4pPr>
            <a:lvl5pPr marL="0" marR="0" indent="0" defTabSz="932742" fontAlgn="auto">
              <a:lnSpc>
                <a:spcPct val="100000"/>
              </a:lnSpc>
              <a:spcBef>
                <a:spcPts val="0"/>
              </a:spcBef>
              <a:spcAft>
                <a:spcPts val="60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400"/>
              <a:t>Prompt: A white Siamese cat</a:t>
            </a:r>
          </a:p>
          <a:p>
            <a:r>
              <a:rPr lang="en-US" sz="1400"/>
              <a:t>Response:</a:t>
            </a:r>
          </a:p>
        </p:txBody>
      </p:sp>
      <p:pic>
        <p:nvPicPr>
          <p:cNvPr id="11" name="Picture 10" descr="A cat with blue eyes&#10;&#10;Description automatically generated">
            <a:extLst>
              <a:ext uri="{FF2B5EF4-FFF2-40B4-BE49-F238E27FC236}">
                <a16:creationId xmlns:a16="http://schemas.microsoft.com/office/drawing/2014/main" id="{3233CD03-C633-F6C7-601A-E2D6A85621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8560" y="3112579"/>
            <a:ext cx="3288221" cy="3288221"/>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8383F9D0-F6FC-E276-8DAB-99D68AED6D75}"/>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05358" y="329584"/>
            <a:ext cx="2290642" cy="801725"/>
          </a:xfrm>
          <a:prstGeom prst="rect">
            <a:avLst/>
          </a:prstGeom>
        </p:spPr>
      </p:pic>
      <p:pic>
        <p:nvPicPr>
          <p:cNvPr id="9" name="Picture 8" descr="Logo&#10;&#10;Description automatically generated">
            <a:extLst>
              <a:ext uri="{FF2B5EF4-FFF2-40B4-BE49-F238E27FC236}">
                <a16:creationId xmlns:a16="http://schemas.microsoft.com/office/drawing/2014/main" id="{52861731-728A-E8F4-5FD6-0555B80546F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18180" y="78367"/>
            <a:ext cx="2909719" cy="1304157"/>
          </a:xfrm>
          <a:prstGeom prst="rect">
            <a:avLst/>
          </a:prstGeom>
        </p:spPr>
      </p:pic>
      <p:sp>
        <p:nvSpPr>
          <p:cNvPr id="13" name="Rectangle: Rounded Corners 12">
            <a:extLst>
              <a:ext uri="{FF2B5EF4-FFF2-40B4-BE49-F238E27FC236}">
                <a16:creationId xmlns:a16="http://schemas.microsoft.com/office/drawing/2014/main" id="{7C177895-9E9E-7D11-64D4-50F5A7BA3BF1}"/>
              </a:ext>
            </a:extLst>
          </p:cNvPr>
          <p:cNvSpPr/>
          <p:nvPr/>
        </p:nvSpPr>
        <p:spPr bwMode="auto">
          <a:xfrm>
            <a:off x="696199" y="1785131"/>
            <a:ext cx="3167977" cy="342736"/>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Segoe UI Semibold"/>
                <a:ea typeface="+mn-ea"/>
                <a:cs typeface="Segoe UI" pitchFamily="34" charset="0"/>
              </a:rPr>
              <a:t>GPT-3</a:t>
            </a:r>
          </a:p>
        </p:txBody>
      </p:sp>
      <p:sp>
        <p:nvSpPr>
          <p:cNvPr id="17" name="Rectangle: Rounded Corners 16">
            <a:extLst>
              <a:ext uri="{FF2B5EF4-FFF2-40B4-BE49-F238E27FC236}">
                <a16:creationId xmlns:a16="http://schemas.microsoft.com/office/drawing/2014/main" id="{3BA9018E-E962-CFE6-D11E-53CE7B427906}"/>
              </a:ext>
            </a:extLst>
          </p:cNvPr>
          <p:cNvSpPr/>
          <p:nvPr/>
        </p:nvSpPr>
        <p:spPr bwMode="auto">
          <a:xfrm>
            <a:off x="4512011" y="1785131"/>
            <a:ext cx="3167977" cy="342736"/>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schemeClr val="tx1"/>
                </a:solidFill>
                <a:effectLst/>
                <a:uLnTx/>
                <a:uFillTx/>
                <a:latin typeface="Segoe UI Semibold"/>
                <a:ea typeface="+mn-ea"/>
                <a:cs typeface="Segoe UI" pitchFamily="34" charset="0"/>
              </a:rPr>
              <a:t>Codex</a:t>
            </a:r>
          </a:p>
        </p:txBody>
      </p:sp>
      <p:sp>
        <p:nvSpPr>
          <p:cNvPr id="20" name="Rectangle: Rounded Corners 19">
            <a:extLst>
              <a:ext uri="{FF2B5EF4-FFF2-40B4-BE49-F238E27FC236}">
                <a16:creationId xmlns:a16="http://schemas.microsoft.com/office/drawing/2014/main" id="{7AF0E634-D7AA-1DF7-3E8F-9AF06CA6CB81}"/>
              </a:ext>
            </a:extLst>
          </p:cNvPr>
          <p:cNvSpPr/>
          <p:nvPr/>
        </p:nvSpPr>
        <p:spPr bwMode="auto">
          <a:xfrm>
            <a:off x="8378680" y="1785131"/>
            <a:ext cx="3167977" cy="342736"/>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DALL·E</a:t>
            </a:r>
          </a:p>
        </p:txBody>
      </p:sp>
    </p:spTree>
    <p:extLst>
      <p:ext uri="{BB962C8B-B14F-4D97-AF65-F5344CB8AC3E}">
        <p14:creationId xmlns:p14="http://schemas.microsoft.com/office/powerpoint/2010/main" val="23392925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Box 229">
            <a:extLst>
              <a:ext uri="{FF2B5EF4-FFF2-40B4-BE49-F238E27FC236}">
                <a16:creationId xmlns:a16="http://schemas.microsoft.com/office/drawing/2014/main" id="{9FD5F569-5125-603E-18F9-C7A3B5D5A706}"/>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229" name="TextBox 228">
            <a:extLst>
              <a:ext uri="{FF2B5EF4-FFF2-40B4-BE49-F238E27FC236}">
                <a16:creationId xmlns:a16="http://schemas.microsoft.com/office/drawing/2014/main" id="{DE836F1B-1A6E-067D-0F03-B10511EB022C}"/>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231" name="TextBox 230">
            <a:extLst>
              <a:ext uri="{FF2B5EF4-FFF2-40B4-BE49-F238E27FC236}">
                <a16:creationId xmlns:a16="http://schemas.microsoft.com/office/drawing/2014/main" id="{3745BBE3-4F48-ADD8-3736-5F05C8359CC3}"/>
              </a:ext>
            </a:extLst>
          </p:cNvPr>
          <p:cNvSpPr txBox="1"/>
          <p:nvPr/>
        </p:nvSpPr>
        <p:spPr>
          <a:xfrm>
            <a:off x="588263" y="4819683"/>
            <a:ext cx="1202787"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304" name="TextBox 303">
            <a:extLst>
              <a:ext uri="{FF2B5EF4-FFF2-40B4-BE49-F238E27FC236}">
                <a16:creationId xmlns:a16="http://schemas.microsoft.com/office/drawing/2014/main" id="{2A988C05-FDDD-9ABB-178D-F3814AEACF3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305" name="TextBox 304">
            <a:extLst>
              <a:ext uri="{FF2B5EF4-FFF2-40B4-BE49-F238E27FC236}">
                <a16:creationId xmlns:a16="http://schemas.microsoft.com/office/drawing/2014/main" id="{A701C4AB-F3F9-B835-183F-FE2F01630269}"/>
              </a:ext>
            </a:extLst>
          </p:cNvPr>
          <p:cNvSpPr txBox="1"/>
          <p:nvPr/>
        </p:nvSpPr>
        <p:spPr>
          <a:xfrm>
            <a:off x="588263" y="3725660"/>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309" name="TextBox 308">
            <a:extLst>
              <a:ext uri="{FF2B5EF4-FFF2-40B4-BE49-F238E27FC236}">
                <a16:creationId xmlns:a16="http://schemas.microsoft.com/office/drawing/2014/main" id="{41FE4C9A-531F-1C41-2AEE-B514AE2CB8E3}"/>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311" name="TextBox 310">
            <a:extLst>
              <a:ext uri="{FF2B5EF4-FFF2-40B4-BE49-F238E27FC236}">
                <a16:creationId xmlns:a16="http://schemas.microsoft.com/office/drawing/2014/main" id="{4F4AF747-5D46-3A34-F1BC-AD27332D43F9}"/>
              </a:ext>
            </a:extLst>
          </p:cNvPr>
          <p:cNvSpPr txBox="1"/>
          <p:nvPr/>
        </p:nvSpPr>
        <p:spPr>
          <a:xfrm>
            <a:off x="588263" y="2624982"/>
            <a:ext cx="1430078" cy="246221"/>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313" name="TextBox 312">
            <a:extLst>
              <a:ext uri="{FF2B5EF4-FFF2-40B4-BE49-F238E27FC236}">
                <a16:creationId xmlns:a16="http://schemas.microsoft.com/office/drawing/2014/main" id="{84FB7CDA-D099-B022-0B26-8FB287B80E1F}"/>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3" name="Title 2">
            <a:extLst>
              <a:ext uri="{FF2B5EF4-FFF2-40B4-BE49-F238E27FC236}">
                <a16:creationId xmlns:a16="http://schemas.microsoft.com/office/drawing/2014/main" id="{32B5AF0E-C9C0-C806-D02D-DC37D061CA9E}"/>
              </a:ext>
            </a:extLst>
          </p:cNvPr>
          <p:cNvSpPr>
            <a:spLocks noGrp="1"/>
          </p:cNvSpPr>
          <p:nvPr>
            <p:ph type="title"/>
          </p:nvPr>
        </p:nvSpPr>
        <p:spPr>
          <a:xfrm>
            <a:off x="588263" y="334017"/>
            <a:ext cx="11018520" cy="492443"/>
          </a:xfrm>
        </p:spPr>
        <p:txBody>
          <a:bodyPr/>
          <a:lstStyle/>
          <a:p>
            <a:pPr algn="ctr"/>
            <a:r>
              <a:rPr lang="en-US" sz="3200"/>
              <a:t>Azure AI</a:t>
            </a:r>
          </a:p>
        </p:txBody>
      </p:sp>
      <p:grpSp>
        <p:nvGrpSpPr>
          <p:cNvPr id="2" name="Group 1">
            <a:extLst>
              <a:ext uri="{FF2B5EF4-FFF2-40B4-BE49-F238E27FC236}">
                <a16:creationId xmlns:a16="http://schemas.microsoft.com/office/drawing/2014/main" id="{F6DDFE28-5932-B621-A01F-EFF1D05F270E}"/>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42" name="Freeform 2">
              <a:extLst>
                <a:ext uri="{FF2B5EF4-FFF2-40B4-BE49-F238E27FC236}">
                  <a16:creationId xmlns:a16="http://schemas.microsoft.com/office/drawing/2014/main" id="{417617C9-11F1-FE74-948D-6BAE0F7E4E87}"/>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43" name="Picture 142" descr="Graphical user interface&#10;&#10;Description automatically generated">
              <a:extLst>
                <a:ext uri="{FF2B5EF4-FFF2-40B4-BE49-F238E27FC236}">
                  <a16:creationId xmlns:a16="http://schemas.microsoft.com/office/drawing/2014/main" id="{EF2BFC67-5BB4-026A-BBC1-4FA180E5DA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3735" y="1257017"/>
              <a:ext cx="1419665" cy="521782"/>
            </a:xfrm>
            <a:prstGeom prst="rect">
              <a:avLst/>
            </a:prstGeom>
          </p:spPr>
        </p:pic>
        <p:pic>
          <p:nvPicPr>
            <p:cNvPr id="144" name="Picture 143" descr="Graphical user interface, application&#10;&#10;Description automatically generated">
              <a:extLst>
                <a:ext uri="{FF2B5EF4-FFF2-40B4-BE49-F238E27FC236}">
                  <a16:creationId xmlns:a16="http://schemas.microsoft.com/office/drawing/2014/main" id="{146D3A7A-F106-C176-DF12-1AF4584FCD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5087" y="1210279"/>
              <a:ext cx="1381636" cy="607678"/>
            </a:xfrm>
            <a:prstGeom prst="rect">
              <a:avLst/>
            </a:prstGeom>
          </p:spPr>
        </p:pic>
        <p:sp>
          <p:nvSpPr>
            <p:cNvPr id="145" name="TextBox 144">
              <a:extLst>
                <a:ext uri="{FF2B5EF4-FFF2-40B4-BE49-F238E27FC236}">
                  <a16:creationId xmlns:a16="http://schemas.microsoft.com/office/drawing/2014/main" id="{353C7C6C-8FCD-3F6B-1D30-7A0D5B943741}"/>
                </a:ext>
              </a:extLst>
            </p:cNvPr>
            <p:cNvSpPr txBox="1"/>
            <p:nvPr/>
          </p:nvSpPr>
          <p:spPr>
            <a:xfrm>
              <a:off x="8795366" y="1465260"/>
              <a:ext cx="1442610" cy="220573"/>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000" b="1"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73" name="Freeform 2">
              <a:extLst>
                <a:ext uri="{FF2B5EF4-FFF2-40B4-BE49-F238E27FC236}">
                  <a16:creationId xmlns:a16="http://schemas.microsoft.com/office/drawing/2014/main" id="{D2A68E0E-0818-CC1E-041E-400139144411}"/>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25" name="Group 24">
              <a:extLst>
                <a:ext uri="{FF2B5EF4-FFF2-40B4-BE49-F238E27FC236}">
                  <a16:creationId xmlns:a16="http://schemas.microsoft.com/office/drawing/2014/main" id="{CEEA91A0-EB11-E7B5-3EB6-6D0E414C56FF}"/>
                </a:ext>
              </a:extLst>
            </p:cNvPr>
            <p:cNvGrpSpPr/>
            <p:nvPr/>
          </p:nvGrpSpPr>
          <p:grpSpPr>
            <a:xfrm>
              <a:off x="3128434" y="2290197"/>
              <a:ext cx="517769" cy="649199"/>
              <a:chOff x="4263246" y="2327930"/>
              <a:chExt cx="517769" cy="649199"/>
            </a:xfrm>
          </p:grpSpPr>
          <p:pic>
            <p:nvPicPr>
              <p:cNvPr id="177" name="Picture 176" descr="A close up of a device&#10;&#10;Description automatically generated">
                <a:extLst>
                  <a:ext uri="{FF2B5EF4-FFF2-40B4-BE49-F238E27FC236}">
                    <a16:creationId xmlns:a16="http://schemas.microsoft.com/office/drawing/2014/main" id="{B4181378-8B07-8179-13C2-E0E82E79B6FE}"/>
                  </a:ext>
                </a:extLst>
              </p:cNvPr>
              <p:cNvPicPr>
                <a:picLocks noChangeAspect="1"/>
              </p:cNvPicPr>
              <p:nvPr/>
            </p:nvPicPr>
            <p:blipFill>
              <a:blip r:embed="rId5"/>
              <a:stretch>
                <a:fillRect/>
              </a:stretch>
            </p:blipFill>
            <p:spPr>
              <a:xfrm>
                <a:off x="4339251" y="2327930"/>
                <a:ext cx="365760" cy="365760"/>
              </a:xfrm>
              <a:prstGeom prst="rect">
                <a:avLst/>
              </a:prstGeom>
            </p:spPr>
          </p:pic>
          <p:sp>
            <p:nvSpPr>
              <p:cNvPr id="178" name="TextBox 177">
                <a:extLst>
                  <a:ext uri="{FF2B5EF4-FFF2-40B4-BE49-F238E27FC236}">
                    <a16:creationId xmlns:a16="http://schemas.microsoft.com/office/drawing/2014/main" id="{C8CCBAFE-528A-43F0-4DBE-A96FD04D555B}"/>
                  </a:ext>
                </a:extLst>
              </p:cNvPr>
              <p:cNvSpPr txBox="1"/>
              <p:nvPr/>
            </p:nvSpPr>
            <p:spPr>
              <a:xfrm>
                <a:off x="4263246" y="2815546"/>
                <a:ext cx="517769"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27" name="Group 26">
              <a:extLst>
                <a:ext uri="{FF2B5EF4-FFF2-40B4-BE49-F238E27FC236}">
                  <a16:creationId xmlns:a16="http://schemas.microsoft.com/office/drawing/2014/main" id="{E0E267A5-58B8-8432-B987-01A16729C3D7}"/>
                </a:ext>
              </a:extLst>
            </p:cNvPr>
            <p:cNvGrpSpPr/>
            <p:nvPr/>
          </p:nvGrpSpPr>
          <p:grpSpPr>
            <a:xfrm>
              <a:off x="4862958" y="2291353"/>
              <a:ext cx="706924" cy="646886"/>
              <a:chOff x="6398232" y="2305595"/>
              <a:chExt cx="706924" cy="646886"/>
            </a:xfrm>
          </p:grpSpPr>
          <p:pic>
            <p:nvPicPr>
              <p:cNvPr id="176" name="Picture 175" descr="A close up of a logo&#10;&#10;Description automatically generated">
                <a:extLst>
                  <a:ext uri="{FF2B5EF4-FFF2-40B4-BE49-F238E27FC236}">
                    <a16:creationId xmlns:a16="http://schemas.microsoft.com/office/drawing/2014/main" id="{BB89438E-0A79-2D78-91C8-685065F3D004}"/>
                  </a:ext>
                </a:extLst>
              </p:cNvPr>
              <p:cNvPicPr>
                <a:picLocks noChangeAspect="1"/>
              </p:cNvPicPr>
              <p:nvPr/>
            </p:nvPicPr>
            <p:blipFill>
              <a:blip r:embed="rId6"/>
              <a:stretch>
                <a:fillRect/>
              </a:stretch>
            </p:blipFill>
            <p:spPr>
              <a:xfrm>
                <a:off x="6568814" y="2305595"/>
                <a:ext cx="365760" cy="365760"/>
              </a:xfrm>
              <a:prstGeom prst="rect">
                <a:avLst/>
              </a:prstGeom>
            </p:spPr>
          </p:pic>
          <p:sp>
            <p:nvSpPr>
              <p:cNvPr id="179" name="TextBox 178">
                <a:extLst>
                  <a:ext uri="{FF2B5EF4-FFF2-40B4-BE49-F238E27FC236}">
                    <a16:creationId xmlns:a16="http://schemas.microsoft.com/office/drawing/2014/main" id="{782EF79B-3F06-354C-1409-208D930F60D9}"/>
                  </a:ext>
                </a:extLst>
              </p:cNvPr>
              <p:cNvSpPr txBox="1"/>
              <p:nvPr/>
            </p:nvSpPr>
            <p:spPr>
              <a:xfrm>
                <a:off x="6398232" y="2790898"/>
                <a:ext cx="706924"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28" name="Group 27">
              <a:extLst>
                <a:ext uri="{FF2B5EF4-FFF2-40B4-BE49-F238E27FC236}">
                  <a16:creationId xmlns:a16="http://schemas.microsoft.com/office/drawing/2014/main" id="{641BF886-9518-774C-5F60-A942D1A7D9AE}"/>
                </a:ext>
              </a:extLst>
            </p:cNvPr>
            <p:cNvGrpSpPr/>
            <p:nvPr/>
          </p:nvGrpSpPr>
          <p:grpSpPr>
            <a:xfrm>
              <a:off x="6786637" y="2291353"/>
              <a:ext cx="992258" cy="646886"/>
              <a:chOff x="8540347" y="2289498"/>
              <a:chExt cx="992258" cy="646886"/>
            </a:xfrm>
          </p:grpSpPr>
          <p:pic>
            <p:nvPicPr>
              <p:cNvPr id="175" name="Picture 174" descr="A close up of a logo&#10;&#10;Description automatically generated">
                <a:extLst>
                  <a:ext uri="{FF2B5EF4-FFF2-40B4-BE49-F238E27FC236}">
                    <a16:creationId xmlns:a16="http://schemas.microsoft.com/office/drawing/2014/main" id="{C321AFE2-859A-BDDD-2017-8B9C93130AD7}"/>
                  </a:ext>
                </a:extLst>
              </p:cNvPr>
              <p:cNvPicPr>
                <a:picLocks noChangeAspect="1"/>
              </p:cNvPicPr>
              <p:nvPr/>
            </p:nvPicPr>
            <p:blipFill>
              <a:blip r:embed="rId7"/>
              <a:stretch>
                <a:fillRect/>
              </a:stretch>
            </p:blipFill>
            <p:spPr>
              <a:xfrm>
                <a:off x="8876714" y="2289498"/>
                <a:ext cx="365760" cy="365761"/>
              </a:xfrm>
              <a:prstGeom prst="rect">
                <a:avLst/>
              </a:prstGeom>
            </p:spPr>
          </p:pic>
          <p:sp>
            <p:nvSpPr>
              <p:cNvPr id="180" name="TextBox 179">
                <a:extLst>
                  <a:ext uri="{FF2B5EF4-FFF2-40B4-BE49-F238E27FC236}">
                    <a16:creationId xmlns:a16="http://schemas.microsoft.com/office/drawing/2014/main" id="{A8D13FA0-C2D1-D8B1-26F3-D6B085335944}"/>
                  </a:ext>
                </a:extLst>
              </p:cNvPr>
              <p:cNvSpPr txBox="1"/>
              <p:nvPr/>
            </p:nvSpPr>
            <p:spPr>
              <a:xfrm>
                <a:off x="8540347" y="2774801"/>
                <a:ext cx="992258"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6" name="Group 25">
              <a:extLst>
                <a:ext uri="{FF2B5EF4-FFF2-40B4-BE49-F238E27FC236}">
                  <a16:creationId xmlns:a16="http://schemas.microsoft.com/office/drawing/2014/main" id="{1793EF08-4675-9A05-FD20-C2BF43F179C6}"/>
                </a:ext>
              </a:extLst>
            </p:cNvPr>
            <p:cNvGrpSpPr/>
            <p:nvPr/>
          </p:nvGrpSpPr>
          <p:grpSpPr>
            <a:xfrm>
              <a:off x="8995649" y="2290197"/>
              <a:ext cx="1242327" cy="649199"/>
              <a:chOff x="9960466" y="1989683"/>
              <a:chExt cx="1242327" cy="649199"/>
            </a:xfrm>
          </p:grpSpPr>
          <p:pic>
            <p:nvPicPr>
              <p:cNvPr id="174" name="Picture 173" descr="A picture containing clock&#10;&#10;Description automatically generated">
                <a:extLst>
                  <a:ext uri="{FF2B5EF4-FFF2-40B4-BE49-F238E27FC236}">
                    <a16:creationId xmlns:a16="http://schemas.microsoft.com/office/drawing/2014/main" id="{E6B1F2C7-4DE4-D7CA-6061-E2D69E0C9927}"/>
                  </a:ext>
                </a:extLst>
              </p:cNvPr>
              <p:cNvPicPr>
                <a:picLocks noChangeAspect="1"/>
              </p:cNvPicPr>
              <p:nvPr/>
            </p:nvPicPr>
            <p:blipFill>
              <a:blip r:embed="rId8"/>
              <a:stretch>
                <a:fillRect/>
              </a:stretch>
            </p:blipFill>
            <p:spPr>
              <a:xfrm>
                <a:off x="10398750" y="1989683"/>
                <a:ext cx="365760" cy="365760"/>
              </a:xfrm>
              <a:prstGeom prst="rect">
                <a:avLst/>
              </a:prstGeom>
            </p:spPr>
          </p:pic>
          <p:sp>
            <p:nvSpPr>
              <p:cNvPr id="181" name="TextBox 180">
                <a:extLst>
                  <a:ext uri="{FF2B5EF4-FFF2-40B4-BE49-F238E27FC236}">
                    <a16:creationId xmlns:a16="http://schemas.microsoft.com/office/drawing/2014/main" id="{EEB44F71-30B6-E67A-A686-DC771E8C4A72}"/>
                  </a:ext>
                </a:extLst>
              </p:cNvPr>
              <p:cNvSpPr txBox="1"/>
              <p:nvPr/>
            </p:nvSpPr>
            <p:spPr>
              <a:xfrm>
                <a:off x="9960466" y="2477299"/>
                <a:ext cx="1242327" cy="161583"/>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26" name="Freeform 2">
            <a:extLst>
              <a:ext uri="{FF2B5EF4-FFF2-40B4-BE49-F238E27FC236}">
                <a16:creationId xmlns:a16="http://schemas.microsoft.com/office/drawing/2014/main" id="{52072822-EA2E-1829-623F-7C4ABB259A9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44" name="Group 243" descr="Azure Machine Learning">
            <a:extLst>
              <a:ext uri="{FF2B5EF4-FFF2-40B4-BE49-F238E27FC236}">
                <a16:creationId xmlns:a16="http://schemas.microsoft.com/office/drawing/2014/main" id="{1DA180CD-8B89-906A-FE49-17F72A199CAF}"/>
              </a:ext>
            </a:extLst>
          </p:cNvPr>
          <p:cNvGrpSpPr/>
          <p:nvPr/>
        </p:nvGrpSpPr>
        <p:grpSpPr>
          <a:xfrm>
            <a:off x="5609293" y="5709856"/>
            <a:ext cx="2151464" cy="413948"/>
            <a:chOff x="5766897" y="4951100"/>
            <a:chExt cx="2151464" cy="413948"/>
          </a:xfrm>
        </p:grpSpPr>
        <p:pic>
          <p:nvPicPr>
            <p:cNvPr id="245" name="Graphic 244">
              <a:extLst>
                <a:ext uri="{FF2B5EF4-FFF2-40B4-BE49-F238E27FC236}">
                  <a16:creationId xmlns:a16="http://schemas.microsoft.com/office/drawing/2014/main" id="{17CE85ED-FD1C-2999-47D7-D32F39D6CFB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66897" y="4951100"/>
              <a:ext cx="413950" cy="413948"/>
            </a:xfrm>
            <a:prstGeom prst="rect">
              <a:avLst/>
            </a:prstGeom>
          </p:spPr>
        </p:pic>
        <p:sp>
          <p:nvSpPr>
            <p:cNvPr id="246" name="TextBox 245">
              <a:extLst>
                <a:ext uri="{FF2B5EF4-FFF2-40B4-BE49-F238E27FC236}">
                  <a16:creationId xmlns:a16="http://schemas.microsoft.com/office/drawing/2014/main" id="{3151FEBD-8645-9578-FCAA-239B9FD4FB31}"/>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227" name="Freeform 2">
            <a:extLst>
              <a:ext uri="{FF2B5EF4-FFF2-40B4-BE49-F238E27FC236}">
                <a16:creationId xmlns:a16="http://schemas.microsoft.com/office/drawing/2014/main" id="{1BAC9947-D5B7-2275-A008-91889FA3BBE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273" name="Vision" descr="Vision">
            <a:extLst>
              <a:ext uri="{FF2B5EF4-FFF2-40B4-BE49-F238E27FC236}">
                <a16:creationId xmlns:a16="http://schemas.microsoft.com/office/drawing/2014/main" id="{4E020AD1-EAE9-73AB-C869-ADFBE1871074}"/>
              </a:ext>
            </a:extLst>
          </p:cNvPr>
          <p:cNvGrpSpPr>
            <a:grpSpLocks noChangeAspect="1"/>
          </p:cNvGrpSpPr>
          <p:nvPr/>
        </p:nvGrpSpPr>
        <p:grpSpPr>
          <a:xfrm>
            <a:off x="3123735" y="4440127"/>
            <a:ext cx="365759" cy="379692"/>
            <a:chOff x="5548028" y="2938515"/>
            <a:chExt cx="455215" cy="461879"/>
          </a:xfrm>
        </p:grpSpPr>
        <p:grpSp>
          <p:nvGrpSpPr>
            <p:cNvPr id="274" name="Group 273">
              <a:extLst>
                <a:ext uri="{FF2B5EF4-FFF2-40B4-BE49-F238E27FC236}">
                  <a16:creationId xmlns:a16="http://schemas.microsoft.com/office/drawing/2014/main" id="{48F80B3F-D8F1-5EA3-7380-A6AACDEB004A}"/>
                </a:ext>
              </a:extLst>
            </p:cNvPr>
            <p:cNvGrpSpPr/>
            <p:nvPr/>
          </p:nvGrpSpPr>
          <p:grpSpPr>
            <a:xfrm>
              <a:off x="5548028" y="2938515"/>
              <a:ext cx="455215" cy="461879"/>
              <a:chOff x="5548028" y="2938515"/>
              <a:chExt cx="455215" cy="461879"/>
            </a:xfrm>
          </p:grpSpPr>
          <p:sp>
            <p:nvSpPr>
              <p:cNvPr id="294" name="Freeform: Shape 293">
                <a:extLst>
                  <a:ext uri="{FF2B5EF4-FFF2-40B4-BE49-F238E27FC236}">
                    <a16:creationId xmlns:a16="http://schemas.microsoft.com/office/drawing/2014/main" id="{37EF6459-E497-CDBF-373A-2A30EB8C25CA}"/>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5" name="Freeform: Shape 294">
                <a:extLst>
                  <a:ext uri="{FF2B5EF4-FFF2-40B4-BE49-F238E27FC236}">
                    <a16:creationId xmlns:a16="http://schemas.microsoft.com/office/drawing/2014/main" id="{83505EBE-102F-BC95-0A46-CFDA0A2F92BA}"/>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Freeform: Shape 295">
                <a:extLst>
                  <a:ext uri="{FF2B5EF4-FFF2-40B4-BE49-F238E27FC236}">
                    <a16:creationId xmlns:a16="http://schemas.microsoft.com/office/drawing/2014/main" id="{9859CE15-50C5-B88B-EEBF-30972B759A78}"/>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7" name="Freeform: Shape 296">
                <a:extLst>
                  <a:ext uri="{FF2B5EF4-FFF2-40B4-BE49-F238E27FC236}">
                    <a16:creationId xmlns:a16="http://schemas.microsoft.com/office/drawing/2014/main" id="{A50C60BE-7BBF-542B-3D25-6D9103B7A93A}"/>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275" name="Straight Connector 274">
              <a:extLst>
                <a:ext uri="{FF2B5EF4-FFF2-40B4-BE49-F238E27FC236}">
                  <a16:creationId xmlns:a16="http://schemas.microsoft.com/office/drawing/2014/main" id="{0194A52C-B60A-6887-94DE-285C25B28F59}"/>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276" name="Straight Connector 275">
              <a:extLst>
                <a:ext uri="{FF2B5EF4-FFF2-40B4-BE49-F238E27FC236}">
                  <a16:creationId xmlns:a16="http://schemas.microsoft.com/office/drawing/2014/main" id="{562E0E69-98B2-19EC-9D80-7175549E8BDA}"/>
                </a:ext>
              </a:extLst>
            </p:cNvPr>
            <p:cNvCxnSpPr>
              <a:cxnSpLocks/>
              <a:endCxn id="287"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277" name="Straight Connector 276">
              <a:extLst>
                <a:ext uri="{FF2B5EF4-FFF2-40B4-BE49-F238E27FC236}">
                  <a16:creationId xmlns:a16="http://schemas.microsoft.com/office/drawing/2014/main" id="{AC93592A-C9ED-E9FF-85E0-7377A0E9E0DE}"/>
                </a:ext>
              </a:extLst>
            </p:cNvPr>
            <p:cNvCxnSpPr>
              <a:cxnSpLocks/>
              <a:stCxn id="292"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278" name="Straight Connector 277">
              <a:extLst>
                <a:ext uri="{FF2B5EF4-FFF2-40B4-BE49-F238E27FC236}">
                  <a16:creationId xmlns:a16="http://schemas.microsoft.com/office/drawing/2014/main" id="{C3E20546-3323-DBF6-11D7-E32AD8FCA7CE}"/>
                </a:ext>
              </a:extLst>
            </p:cNvPr>
            <p:cNvCxnSpPr>
              <a:cxnSpLocks/>
              <a:stCxn id="287" idx="0"/>
              <a:endCxn id="293"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279" name="Straight Connector 278">
              <a:extLst>
                <a:ext uri="{FF2B5EF4-FFF2-40B4-BE49-F238E27FC236}">
                  <a16:creationId xmlns:a16="http://schemas.microsoft.com/office/drawing/2014/main" id="{429E3E61-C501-CDFF-87B9-3C227A82D1BF}"/>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280" name="Straight Connector 279">
              <a:extLst>
                <a:ext uri="{FF2B5EF4-FFF2-40B4-BE49-F238E27FC236}">
                  <a16:creationId xmlns:a16="http://schemas.microsoft.com/office/drawing/2014/main" id="{5D0F9E20-073E-DC3E-8499-90D4FD594BC8}"/>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1" name="Straight Connector 280">
              <a:extLst>
                <a:ext uri="{FF2B5EF4-FFF2-40B4-BE49-F238E27FC236}">
                  <a16:creationId xmlns:a16="http://schemas.microsoft.com/office/drawing/2014/main" id="{1C603850-498F-5640-9103-D0B71E4BF9A6}"/>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282" name="Straight Connector 281">
              <a:extLst>
                <a:ext uri="{FF2B5EF4-FFF2-40B4-BE49-F238E27FC236}">
                  <a16:creationId xmlns:a16="http://schemas.microsoft.com/office/drawing/2014/main" id="{2FB50592-B41F-A158-9519-A3698707EC1E}"/>
                </a:ext>
              </a:extLst>
            </p:cNvPr>
            <p:cNvCxnSpPr>
              <a:cxnSpLocks/>
              <a:stCxn id="286"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283" name="Straight Connector 282">
              <a:extLst>
                <a:ext uri="{FF2B5EF4-FFF2-40B4-BE49-F238E27FC236}">
                  <a16:creationId xmlns:a16="http://schemas.microsoft.com/office/drawing/2014/main" id="{4EB0BD4E-9EA2-E626-624E-0F2E206DDEAD}"/>
                </a:ext>
              </a:extLst>
            </p:cNvPr>
            <p:cNvCxnSpPr>
              <a:cxnSpLocks/>
              <a:stCxn id="286"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284" name="Group 283">
              <a:extLst>
                <a:ext uri="{FF2B5EF4-FFF2-40B4-BE49-F238E27FC236}">
                  <a16:creationId xmlns:a16="http://schemas.microsoft.com/office/drawing/2014/main" id="{91CECC85-EC7E-84EE-CEEB-B56DFD8DD2A4}"/>
                </a:ext>
              </a:extLst>
            </p:cNvPr>
            <p:cNvGrpSpPr/>
            <p:nvPr/>
          </p:nvGrpSpPr>
          <p:grpSpPr>
            <a:xfrm>
              <a:off x="5645933" y="2971785"/>
              <a:ext cx="274035" cy="404067"/>
              <a:chOff x="5636354" y="2960513"/>
              <a:chExt cx="274035" cy="404067"/>
            </a:xfrm>
          </p:grpSpPr>
          <p:sp>
            <p:nvSpPr>
              <p:cNvPr id="285" name="Rectangle 284">
                <a:extLst>
                  <a:ext uri="{FF2B5EF4-FFF2-40B4-BE49-F238E27FC236}">
                    <a16:creationId xmlns:a16="http://schemas.microsoft.com/office/drawing/2014/main" id="{CE3F0A6B-C64F-E918-A64A-AFD41DB7F755}"/>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a:extLst>
                  <a:ext uri="{FF2B5EF4-FFF2-40B4-BE49-F238E27FC236}">
                    <a16:creationId xmlns:a16="http://schemas.microsoft.com/office/drawing/2014/main" id="{6590B890-4DB8-6B7D-D4A7-F893D0C0721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a:extLst>
                  <a:ext uri="{FF2B5EF4-FFF2-40B4-BE49-F238E27FC236}">
                    <a16:creationId xmlns:a16="http://schemas.microsoft.com/office/drawing/2014/main" id="{42E3565B-E416-C687-FC5C-F015E12EBFD5}"/>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a:extLst>
                  <a:ext uri="{FF2B5EF4-FFF2-40B4-BE49-F238E27FC236}">
                    <a16:creationId xmlns:a16="http://schemas.microsoft.com/office/drawing/2014/main" id="{905D4A78-CF17-054A-A809-664DD24E5140}"/>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a:extLst>
                  <a:ext uri="{FF2B5EF4-FFF2-40B4-BE49-F238E27FC236}">
                    <a16:creationId xmlns:a16="http://schemas.microsoft.com/office/drawing/2014/main" id="{A3609178-DAA5-752D-FE5A-248F6AAFCE5C}"/>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90" name="Group 289">
                <a:extLst>
                  <a:ext uri="{FF2B5EF4-FFF2-40B4-BE49-F238E27FC236}">
                    <a16:creationId xmlns:a16="http://schemas.microsoft.com/office/drawing/2014/main" id="{392234D9-90BE-44E7-245F-D8300614B599}"/>
                  </a:ext>
                </a:extLst>
              </p:cNvPr>
              <p:cNvGrpSpPr/>
              <p:nvPr/>
            </p:nvGrpSpPr>
            <p:grpSpPr>
              <a:xfrm>
                <a:off x="5636354" y="2960513"/>
                <a:ext cx="274035" cy="115338"/>
                <a:chOff x="5636354" y="2960513"/>
                <a:chExt cx="274035" cy="115338"/>
              </a:xfrm>
            </p:grpSpPr>
            <p:sp>
              <p:nvSpPr>
                <p:cNvPr id="291" name="Rectangle 290">
                  <a:extLst>
                    <a:ext uri="{FF2B5EF4-FFF2-40B4-BE49-F238E27FC236}">
                      <a16:creationId xmlns:a16="http://schemas.microsoft.com/office/drawing/2014/main" id="{DC7B7203-42EF-1B7F-5BCD-842C864F7A7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91">
                  <a:extLst>
                    <a:ext uri="{FF2B5EF4-FFF2-40B4-BE49-F238E27FC236}">
                      <a16:creationId xmlns:a16="http://schemas.microsoft.com/office/drawing/2014/main" id="{1B13CAE8-0044-B65D-6C20-0C06030688C4}"/>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3" name="Rectangle 292">
                  <a:extLst>
                    <a:ext uri="{FF2B5EF4-FFF2-40B4-BE49-F238E27FC236}">
                      <a16:creationId xmlns:a16="http://schemas.microsoft.com/office/drawing/2014/main" id="{38344BCD-B17F-69DA-CE54-86B6E740C16A}"/>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298" name="TextBox 297">
            <a:extLst>
              <a:ext uri="{FF2B5EF4-FFF2-40B4-BE49-F238E27FC236}">
                <a16:creationId xmlns:a16="http://schemas.microsoft.com/office/drawing/2014/main" id="{ABC3A64E-A366-11BB-BE58-A0B1610CB8F8}"/>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263" name="Group 262" descr="Speech">
            <a:extLst>
              <a:ext uri="{FF2B5EF4-FFF2-40B4-BE49-F238E27FC236}">
                <a16:creationId xmlns:a16="http://schemas.microsoft.com/office/drawing/2014/main" id="{C7C8D046-16EA-A9A0-90DA-C7D3A120FC0E}"/>
              </a:ext>
            </a:extLst>
          </p:cNvPr>
          <p:cNvGrpSpPr>
            <a:grpSpLocks noChangeAspect="1"/>
          </p:cNvGrpSpPr>
          <p:nvPr/>
        </p:nvGrpSpPr>
        <p:grpSpPr>
          <a:xfrm>
            <a:off x="4735694" y="4451151"/>
            <a:ext cx="365761" cy="305713"/>
            <a:chOff x="5135117" y="4566359"/>
            <a:chExt cx="389565" cy="325609"/>
          </a:xfrm>
        </p:grpSpPr>
        <p:sp>
          <p:nvSpPr>
            <p:cNvPr id="264" name="Rectangle: Rounded Corners 263">
              <a:extLst>
                <a:ext uri="{FF2B5EF4-FFF2-40B4-BE49-F238E27FC236}">
                  <a16:creationId xmlns:a16="http://schemas.microsoft.com/office/drawing/2014/main" id="{A3FA5D40-ACB5-99E4-1413-1C6EB555AE30}"/>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5" name="Rectangle: Rounded Corners 264">
              <a:extLst>
                <a:ext uri="{FF2B5EF4-FFF2-40B4-BE49-F238E27FC236}">
                  <a16:creationId xmlns:a16="http://schemas.microsoft.com/office/drawing/2014/main" id="{E8641DCF-FB63-9A55-0CCE-693070A08878}"/>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6" name="Rectangle: Rounded Corners 265">
              <a:extLst>
                <a:ext uri="{FF2B5EF4-FFF2-40B4-BE49-F238E27FC236}">
                  <a16:creationId xmlns:a16="http://schemas.microsoft.com/office/drawing/2014/main" id="{944F23FC-7E49-DD14-1FD0-185BC014A0C1}"/>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7" name="Rectangle: Rounded Corners 266">
              <a:extLst>
                <a:ext uri="{FF2B5EF4-FFF2-40B4-BE49-F238E27FC236}">
                  <a16:creationId xmlns:a16="http://schemas.microsoft.com/office/drawing/2014/main" id="{6BECDE41-4F95-274C-BBAC-1C7AF9FB1034}"/>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Rounded Corners 267">
              <a:extLst>
                <a:ext uri="{FF2B5EF4-FFF2-40B4-BE49-F238E27FC236}">
                  <a16:creationId xmlns:a16="http://schemas.microsoft.com/office/drawing/2014/main" id="{57B1F556-27EB-E69E-68D1-F6B71A3F697B}"/>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9" name="Rectangle: Rounded Corners 268">
              <a:extLst>
                <a:ext uri="{FF2B5EF4-FFF2-40B4-BE49-F238E27FC236}">
                  <a16:creationId xmlns:a16="http://schemas.microsoft.com/office/drawing/2014/main" id="{42DB687A-2D47-C059-B1DD-D3A996050EF1}"/>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FAB4A64A-FB0A-F41F-964A-AF9DF8F0784A}"/>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2AB55D2E-647E-9CB7-A44E-7BF0D46ABD25}"/>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Rounded Corners 271">
              <a:extLst>
                <a:ext uri="{FF2B5EF4-FFF2-40B4-BE49-F238E27FC236}">
                  <a16:creationId xmlns:a16="http://schemas.microsoft.com/office/drawing/2014/main" id="{EEB340AF-8EB7-534F-A4EB-2E40D15900DA}"/>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99" name="TextBox 298">
            <a:extLst>
              <a:ext uri="{FF2B5EF4-FFF2-40B4-BE49-F238E27FC236}">
                <a16:creationId xmlns:a16="http://schemas.microsoft.com/office/drawing/2014/main" id="{0464FDD7-E99F-CE73-93B2-0ACEF52C1515}"/>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247" name="Group 246" descr="Language">
            <a:extLst>
              <a:ext uri="{FF2B5EF4-FFF2-40B4-BE49-F238E27FC236}">
                <a16:creationId xmlns:a16="http://schemas.microsoft.com/office/drawing/2014/main" id="{15140C14-5D40-6667-E5EA-23DE65700B5E}"/>
              </a:ext>
            </a:extLst>
          </p:cNvPr>
          <p:cNvGrpSpPr>
            <a:grpSpLocks noChangeAspect="1"/>
          </p:cNvGrpSpPr>
          <p:nvPr/>
        </p:nvGrpSpPr>
        <p:grpSpPr>
          <a:xfrm>
            <a:off x="6342483" y="4453056"/>
            <a:ext cx="365759" cy="358628"/>
            <a:chOff x="7203929" y="4575567"/>
            <a:chExt cx="317550" cy="311358"/>
          </a:xfrm>
        </p:grpSpPr>
        <p:sp>
          <p:nvSpPr>
            <p:cNvPr id="248" name="Freeform: Shape 247">
              <a:extLst>
                <a:ext uri="{FF2B5EF4-FFF2-40B4-BE49-F238E27FC236}">
                  <a16:creationId xmlns:a16="http://schemas.microsoft.com/office/drawing/2014/main" id="{97B56C61-2081-9076-E601-21C7D995717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9" name="Freeform: Shape 248">
              <a:extLst>
                <a:ext uri="{FF2B5EF4-FFF2-40B4-BE49-F238E27FC236}">
                  <a16:creationId xmlns:a16="http://schemas.microsoft.com/office/drawing/2014/main" id="{E2A21632-7447-70FC-5275-0EF543DAB22D}"/>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0" name="Freeform: Shape 249">
              <a:extLst>
                <a:ext uri="{FF2B5EF4-FFF2-40B4-BE49-F238E27FC236}">
                  <a16:creationId xmlns:a16="http://schemas.microsoft.com/office/drawing/2014/main" id="{279A64B5-7EC5-6196-339E-B58BAB088C03}"/>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0" name="TextBox 299">
            <a:extLst>
              <a:ext uri="{FF2B5EF4-FFF2-40B4-BE49-F238E27FC236}">
                <a16:creationId xmlns:a16="http://schemas.microsoft.com/office/drawing/2014/main" id="{5071B232-E2DC-DBC6-2810-C0F6AB2AC6E5}"/>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251" name="Group 250" descr="Decision">
            <a:extLst>
              <a:ext uri="{FF2B5EF4-FFF2-40B4-BE49-F238E27FC236}">
                <a16:creationId xmlns:a16="http://schemas.microsoft.com/office/drawing/2014/main" id="{8CDEE925-8F91-5850-BCCB-A8CD48FEDF74}"/>
              </a:ext>
            </a:extLst>
          </p:cNvPr>
          <p:cNvGrpSpPr>
            <a:grpSpLocks noChangeAspect="1"/>
          </p:cNvGrpSpPr>
          <p:nvPr/>
        </p:nvGrpSpPr>
        <p:grpSpPr>
          <a:xfrm>
            <a:off x="7949270" y="4440059"/>
            <a:ext cx="365762" cy="356315"/>
            <a:chOff x="9302126" y="4550136"/>
            <a:chExt cx="309543" cy="301558"/>
          </a:xfrm>
        </p:grpSpPr>
        <p:sp>
          <p:nvSpPr>
            <p:cNvPr id="252" name="Rectangle: Rounded Corners 251">
              <a:extLst>
                <a:ext uri="{FF2B5EF4-FFF2-40B4-BE49-F238E27FC236}">
                  <a16:creationId xmlns:a16="http://schemas.microsoft.com/office/drawing/2014/main" id="{E403FA4E-1ECE-4B8F-6D7B-86E159A50912}"/>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3" name="Rectangle: Rounded Corners 252">
              <a:extLst>
                <a:ext uri="{FF2B5EF4-FFF2-40B4-BE49-F238E27FC236}">
                  <a16:creationId xmlns:a16="http://schemas.microsoft.com/office/drawing/2014/main" id="{BCE269B6-BBEC-76F4-EE1E-E352DFA25A00}"/>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4" name="Circle: Hollow 253">
              <a:extLst>
                <a:ext uri="{FF2B5EF4-FFF2-40B4-BE49-F238E27FC236}">
                  <a16:creationId xmlns:a16="http://schemas.microsoft.com/office/drawing/2014/main" id="{25649361-808D-5834-CEFC-397387469795}"/>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5" name="Rectangle: Rounded Corners 254">
              <a:extLst>
                <a:ext uri="{FF2B5EF4-FFF2-40B4-BE49-F238E27FC236}">
                  <a16:creationId xmlns:a16="http://schemas.microsoft.com/office/drawing/2014/main" id="{96BD27FA-2142-E061-311E-7BA9B6148909}"/>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6" name="Rectangle: Rounded Corners 255">
              <a:extLst>
                <a:ext uri="{FF2B5EF4-FFF2-40B4-BE49-F238E27FC236}">
                  <a16:creationId xmlns:a16="http://schemas.microsoft.com/office/drawing/2014/main" id="{1F1733E9-7ACA-05C6-FCDD-1F364C111EA7}"/>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7" name="Rectangle: Rounded Corners 256">
              <a:extLst>
                <a:ext uri="{FF2B5EF4-FFF2-40B4-BE49-F238E27FC236}">
                  <a16:creationId xmlns:a16="http://schemas.microsoft.com/office/drawing/2014/main" id="{054C7D8F-314A-4029-273D-0FDAA7FB0CD0}"/>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8" name="Freeform: Shape 257">
              <a:extLst>
                <a:ext uri="{FF2B5EF4-FFF2-40B4-BE49-F238E27FC236}">
                  <a16:creationId xmlns:a16="http://schemas.microsoft.com/office/drawing/2014/main" id="{2E718F5C-1A05-471D-346A-B14FA63EA692}"/>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9" name="Freeform: Shape 258">
              <a:extLst>
                <a:ext uri="{FF2B5EF4-FFF2-40B4-BE49-F238E27FC236}">
                  <a16:creationId xmlns:a16="http://schemas.microsoft.com/office/drawing/2014/main" id="{ADAA2121-E2D6-37EA-2507-89EC2FF46386}"/>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0" name="Rectangle: Rounded Corners 259">
              <a:extLst>
                <a:ext uri="{FF2B5EF4-FFF2-40B4-BE49-F238E27FC236}">
                  <a16:creationId xmlns:a16="http://schemas.microsoft.com/office/drawing/2014/main" id="{BFF51E90-76DD-B2A3-FBFD-67D1619ACBC1}"/>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1" name="Rectangle: Rounded Corners 260">
              <a:extLst>
                <a:ext uri="{FF2B5EF4-FFF2-40B4-BE49-F238E27FC236}">
                  <a16:creationId xmlns:a16="http://schemas.microsoft.com/office/drawing/2014/main" id="{1973EA90-2BEA-F653-1365-6B93C54ED03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2" name="Rectangle: Rounded Corners 261">
              <a:extLst>
                <a:ext uri="{FF2B5EF4-FFF2-40B4-BE49-F238E27FC236}">
                  <a16:creationId xmlns:a16="http://schemas.microsoft.com/office/drawing/2014/main" id="{1B6F0D9F-F449-CAD3-8678-03C6BF984567}"/>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01" name="TextBox 300">
            <a:extLst>
              <a:ext uri="{FF2B5EF4-FFF2-40B4-BE49-F238E27FC236}">
                <a16:creationId xmlns:a16="http://schemas.microsoft.com/office/drawing/2014/main" id="{7A273F2B-EFE9-214E-C76F-C93C6593E5CC}"/>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302" name="TextBox 301">
            <a:extLst>
              <a:ext uri="{FF2B5EF4-FFF2-40B4-BE49-F238E27FC236}">
                <a16:creationId xmlns:a16="http://schemas.microsoft.com/office/drawing/2014/main" id="{7EAEF2FE-FD9C-0BC7-B69B-9D3DD7B0BEDD}"/>
              </a:ext>
            </a:extLst>
          </p:cNvPr>
          <p:cNvSpPr txBox="1"/>
          <p:nvPr/>
        </p:nvSpPr>
        <p:spPr>
          <a:xfrm>
            <a:off x="9223575" y="5002003"/>
            <a:ext cx="103073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err="1">
                <a:ln>
                  <a:noFill/>
                </a:ln>
                <a:solidFill>
                  <a:srgbClr val="FFFFFF"/>
                </a:solidFill>
                <a:effectLst/>
                <a:uLnTx/>
                <a:uFillTx/>
                <a:latin typeface="Segoe UI"/>
                <a:ea typeface="+mn-ea"/>
                <a:cs typeface="+mn-cs"/>
              </a:rPr>
              <a:t>OpenAI</a:t>
            </a:r>
            <a:r>
              <a:rPr kumimoji="0" lang="en-US" sz="1200" b="0" i="0" u="none" strike="noStrike" kern="0" cap="none" spc="0" normalizeH="0" baseline="0" noProof="0">
                <a:ln>
                  <a:noFill/>
                </a:ln>
                <a:solidFill>
                  <a:srgbClr val="FFFFFF"/>
                </a:solidFill>
                <a:effectLst/>
                <a:uLnTx/>
                <a:uFillTx/>
                <a:latin typeface="Segoe UI"/>
                <a:ea typeface="+mn-ea"/>
                <a:cs typeface="+mn-cs"/>
              </a:rPr>
              <a:t> Service</a:t>
            </a:r>
          </a:p>
        </p:txBody>
      </p:sp>
      <p:pic>
        <p:nvPicPr>
          <p:cNvPr id="303" name="2F358329-2C19-4FBA-B51C-51CE75BE790F" descr="OpenAI">
            <a:extLst>
              <a:ext uri="{FF2B5EF4-FFF2-40B4-BE49-F238E27FC236}">
                <a16:creationId xmlns:a16="http://schemas.microsoft.com/office/drawing/2014/main" id="{AEA0DD43-AF5C-7D54-5ACD-865AFF374CC0}"/>
              </a:ext>
            </a:extLst>
          </p:cNvPr>
          <p:cNvPicPr>
            <a:picLocks noChangeAspect="1" noChangeArrowheads="1"/>
          </p:cNvPicPr>
          <p:nvPr/>
        </p:nvPicPr>
        <p:blipFill rotWithShape="1">
          <a:blip r:embed="rId11">
            <a:extLst>
              <a:ext uri="{96DAC541-7B7A-43D3-8B79-37D633B846F1}">
                <asvg:svgBlip xmlns:asvg="http://schemas.microsoft.com/office/drawing/2016/SVG/main" r:embed="rId12"/>
              </a:ext>
            </a:extLst>
          </a:blip>
          <a:srcRect l="-7183" r="-3331"/>
          <a:stretch/>
        </p:blipFill>
        <p:spPr bwMode="auto">
          <a:xfrm>
            <a:off x="9504557" y="4501968"/>
            <a:ext cx="365760" cy="33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 name="Freeform 2">
            <a:extLst>
              <a:ext uri="{FF2B5EF4-FFF2-40B4-BE49-F238E27FC236}">
                <a16:creationId xmlns:a16="http://schemas.microsoft.com/office/drawing/2014/main" id="{637C0297-7B8B-5869-641F-094537676CA2}"/>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237" name="TextBox 236">
            <a:extLst>
              <a:ext uri="{FF2B5EF4-FFF2-40B4-BE49-F238E27FC236}">
                <a16:creationId xmlns:a16="http://schemas.microsoft.com/office/drawing/2014/main" id="{0F04C122-448B-ED91-1713-129B6E063CBF}"/>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238" name="Picture 237" descr="Immersive Reader">
            <a:extLst>
              <a:ext uri="{FF2B5EF4-FFF2-40B4-BE49-F238E27FC236}">
                <a16:creationId xmlns:a16="http://schemas.microsoft.com/office/drawing/2014/main" id="{3C0ED577-AE91-9A7D-571F-D44B1E9A36F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234" name="TextBox 233">
            <a:extLst>
              <a:ext uri="{FF2B5EF4-FFF2-40B4-BE49-F238E27FC236}">
                <a16:creationId xmlns:a16="http://schemas.microsoft.com/office/drawing/2014/main" id="{AC208AA6-864D-B0BD-5678-F1A1383B8856}"/>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Form Recognizer</a:t>
            </a:r>
          </a:p>
        </p:txBody>
      </p:sp>
      <p:pic>
        <p:nvPicPr>
          <p:cNvPr id="239" name="Graphic 238" descr="Form Recognizer">
            <a:extLst>
              <a:ext uri="{FF2B5EF4-FFF2-40B4-BE49-F238E27FC236}">
                <a16:creationId xmlns:a16="http://schemas.microsoft.com/office/drawing/2014/main" id="{B1F8EAD3-8914-EDB1-34D4-629798C5520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698969" y="3336358"/>
            <a:ext cx="365760" cy="365760"/>
          </a:xfrm>
          <a:prstGeom prst="rect">
            <a:avLst/>
          </a:prstGeom>
        </p:spPr>
      </p:pic>
      <p:sp>
        <p:nvSpPr>
          <p:cNvPr id="232" name="TextBox 231">
            <a:extLst>
              <a:ext uri="{FF2B5EF4-FFF2-40B4-BE49-F238E27FC236}">
                <a16:creationId xmlns:a16="http://schemas.microsoft.com/office/drawing/2014/main" id="{0B6D9E71-CAAA-25D1-9174-698C5C5B9148}"/>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240" name="Graphic 239" descr="Bot Service">
            <a:extLst>
              <a:ext uri="{FF2B5EF4-FFF2-40B4-BE49-F238E27FC236}">
                <a16:creationId xmlns:a16="http://schemas.microsoft.com/office/drawing/2014/main" id="{C4077C7F-8E35-843B-566A-38BC0CDBCE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27099" y="3336358"/>
            <a:ext cx="365760" cy="365761"/>
          </a:xfrm>
          <a:prstGeom prst="rect">
            <a:avLst/>
          </a:prstGeom>
        </p:spPr>
      </p:pic>
      <p:sp>
        <p:nvSpPr>
          <p:cNvPr id="235" name="TextBox 234">
            <a:extLst>
              <a:ext uri="{FF2B5EF4-FFF2-40B4-BE49-F238E27FC236}">
                <a16:creationId xmlns:a16="http://schemas.microsoft.com/office/drawing/2014/main" id="{FAD56C0D-A25B-2F69-349A-4626C65B43BF}"/>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241" name="Graphic 240" descr="video indexer icon">
            <a:extLst>
              <a:ext uri="{FF2B5EF4-FFF2-40B4-BE49-F238E27FC236}">
                <a16:creationId xmlns:a16="http://schemas.microsoft.com/office/drawing/2014/main" id="{4CA26F3A-464F-26F9-647F-1B4924AA1C2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1431" y="3336358"/>
            <a:ext cx="365760" cy="365761"/>
          </a:xfrm>
          <a:prstGeom prst="rect">
            <a:avLst/>
          </a:prstGeom>
        </p:spPr>
      </p:pic>
      <p:sp>
        <p:nvSpPr>
          <p:cNvPr id="236" name="TextBox 235">
            <a:extLst>
              <a:ext uri="{FF2B5EF4-FFF2-40B4-BE49-F238E27FC236}">
                <a16:creationId xmlns:a16="http://schemas.microsoft.com/office/drawing/2014/main" id="{36F4E90D-3FF7-8A56-F10B-F47DAB4738AF}"/>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242" name="Graphic 241" descr="Metrics Advisor graphic">
            <a:extLst>
              <a:ext uri="{FF2B5EF4-FFF2-40B4-BE49-F238E27FC236}">
                <a16:creationId xmlns:a16="http://schemas.microsoft.com/office/drawing/2014/main" id="{53CD5C4D-1A8B-A622-55C1-D9924FF53220}"/>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129391" y="3336358"/>
            <a:ext cx="365760" cy="365760"/>
          </a:xfrm>
          <a:prstGeom prst="rect">
            <a:avLst/>
          </a:prstGeom>
        </p:spPr>
      </p:pic>
      <p:sp>
        <p:nvSpPr>
          <p:cNvPr id="233" name="TextBox 232">
            <a:extLst>
              <a:ext uri="{FF2B5EF4-FFF2-40B4-BE49-F238E27FC236}">
                <a16:creationId xmlns:a16="http://schemas.microsoft.com/office/drawing/2014/main" id="{C50B60AA-CC26-2B34-ADED-7A703C35B866}"/>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243" name="Graphic 242" descr="Cognitive Search graphic">
            <a:extLst>
              <a:ext uri="{FF2B5EF4-FFF2-40B4-BE49-F238E27FC236}">
                <a16:creationId xmlns:a16="http://schemas.microsoft.com/office/drawing/2014/main" id="{6512B17B-DBD5-63ED-134E-2364E6102C6F}"/>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400789" y="3336358"/>
            <a:ext cx="365760" cy="365761"/>
          </a:xfrm>
          <a:prstGeom prst="rect">
            <a:avLst/>
          </a:prstGeom>
        </p:spPr>
      </p:pic>
      <p:sp>
        <p:nvSpPr>
          <p:cNvPr id="35" name="Right Bracket 34">
            <a:extLst>
              <a:ext uri="{FF2B5EF4-FFF2-40B4-BE49-F238E27FC236}">
                <a16:creationId xmlns:a16="http://schemas.microsoft.com/office/drawing/2014/main" id="{33EB235D-9C68-2FD5-BDC2-8BB9D245BA89}"/>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3" name="Rectangle 202">
            <a:extLst>
              <a:ext uri="{FF2B5EF4-FFF2-40B4-BE49-F238E27FC236}">
                <a16:creationId xmlns:a16="http://schemas.microsoft.com/office/drawing/2014/main" id="{FD62F3F9-151D-1808-56C3-4845674DBB08}"/>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 name="Group 3" descr="Graphic of Developers and Data Scientists">
            <a:extLst>
              <a:ext uri="{FF2B5EF4-FFF2-40B4-BE49-F238E27FC236}">
                <a16:creationId xmlns:a16="http://schemas.microsoft.com/office/drawing/2014/main" id="{B99CD628-6919-F85E-911B-5F946CB2891C}"/>
              </a:ext>
            </a:extLst>
          </p:cNvPr>
          <p:cNvGrpSpPr/>
          <p:nvPr/>
        </p:nvGrpSpPr>
        <p:grpSpPr>
          <a:xfrm>
            <a:off x="10549343" y="4470832"/>
            <a:ext cx="1057440" cy="690643"/>
            <a:chOff x="38791" y="4603614"/>
            <a:chExt cx="1057440" cy="690643"/>
          </a:xfrm>
        </p:grpSpPr>
        <p:sp>
          <p:nvSpPr>
            <p:cNvPr id="204" name="TextBox 203">
              <a:extLst>
                <a:ext uri="{FF2B5EF4-FFF2-40B4-BE49-F238E27FC236}">
                  <a16:creationId xmlns:a16="http://schemas.microsoft.com/office/drawing/2014/main" id="{1198A5BE-DC16-CE93-03EC-A4A8328E04A6}"/>
                </a:ext>
              </a:extLst>
            </p:cNvPr>
            <p:cNvSpPr txBox="1"/>
            <p:nvPr/>
          </p:nvSpPr>
          <p:spPr>
            <a:xfrm>
              <a:off x="38791" y="4995073"/>
              <a:ext cx="1057440" cy="299184"/>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Developers &amp; Data Scientists </a:t>
              </a:r>
            </a:p>
          </p:txBody>
        </p:sp>
        <p:grpSp>
          <p:nvGrpSpPr>
            <p:cNvPr id="205" name="Group 204">
              <a:extLst>
                <a:ext uri="{FF2B5EF4-FFF2-40B4-BE49-F238E27FC236}">
                  <a16:creationId xmlns:a16="http://schemas.microsoft.com/office/drawing/2014/main" id="{4D7D8497-D2FF-B6CB-41F2-40AEE04E4EFF}"/>
                </a:ext>
              </a:extLst>
            </p:cNvPr>
            <p:cNvGrpSpPr/>
            <p:nvPr/>
          </p:nvGrpSpPr>
          <p:grpSpPr>
            <a:xfrm>
              <a:off x="300547" y="4603614"/>
              <a:ext cx="533943" cy="337728"/>
              <a:chOff x="5131145" y="-41574"/>
              <a:chExt cx="703082" cy="444713"/>
            </a:xfrm>
          </p:grpSpPr>
          <p:pic>
            <p:nvPicPr>
              <p:cNvPr id="206" name="Graphic 205">
                <a:extLst>
                  <a:ext uri="{FF2B5EF4-FFF2-40B4-BE49-F238E27FC236}">
                    <a16:creationId xmlns:a16="http://schemas.microsoft.com/office/drawing/2014/main" id="{503A40CF-4A65-0F77-588C-14C5ADD0C86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89514" y="-41574"/>
                <a:ext cx="444713" cy="444713"/>
              </a:xfrm>
              <a:prstGeom prst="rect">
                <a:avLst/>
              </a:prstGeom>
            </p:spPr>
          </p:pic>
          <p:pic>
            <p:nvPicPr>
              <p:cNvPr id="207" name="Graphic 206">
                <a:extLst>
                  <a:ext uri="{FF2B5EF4-FFF2-40B4-BE49-F238E27FC236}">
                    <a16:creationId xmlns:a16="http://schemas.microsoft.com/office/drawing/2014/main" id="{1ADB4248-F85E-D195-1BA1-11FA89BBB43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5131145" y="-14404"/>
                <a:ext cx="394711" cy="394711"/>
              </a:xfrm>
              <a:prstGeom prst="rect">
                <a:avLst/>
              </a:prstGeom>
            </p:spPr>
          </p:pic>
        </p:grpSp>
      </p:grpSp>
      <p:sp>
        <p:nvSpPr>
          <p:cNvPr id="36" name="Right Bracket 35">
            <a:extLst>
              <a:ext uri="{FF2B5EF4-FFF2-40B4-BE49-F238E27FC236}">
                <a16:creationId xmlns:a16="http://schemas.microsoft.com/office/drawing/2014/main" id="{1DCC3A10-09EC-B10B-E3F8-97C6ADFA084E}"/>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0" name="Rectangle 209">
            <a:extLst>
              <a:ext uri="{FF2B5EF4-FFF2-40B4-BE49-F238E27FC236}">
                <a16:creationId xmlns:a16="http://schemas.microsoft.com/office/drawing/2014/main" id="{0FA6CAA3-BA7A-A1E9-37A8-C2D7463A047E}"/>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37" name="Group 36" descr="Graphic of Business Users">
            <a:extLst>
              <a:ext uri="{FF2B5EF4-FFF2-40B4-BE49-F238E27FC236}">
                <a16:creationId xmlns:a16="http://schemas.microsoft.com/office/drawing/2014/main" id="{BC5F570D-0172-7721-0F2C-8625FCC4C1D8}"/>
              </a:ext>
            </a:extLst>
          </p:cNvPr>
          <p:cNvGrpSpPr/>
          <p:nvPr/>
        </p:nvGrpSpPr>
        <p:grpSpPr>
          <a:xfrm>
            <a:off x="10655237" y="1720505"/>
            <a:ext cx="596912" cy="687144"/>
            <a:chOff x="10065332" y="1702953"/>
            <a:chExt cx="596912" cy="687144"/>
          </a:xfrm>
        </p:grpSpPr>
        <p:sp>
          <p:nvSpPr>
            <p:cNvPr id="211" name="TextBox 210">
              <a:extLst>
                <a:ext uri="{FF2B5EF4-FFF2-40B4-BE49-F238E27FC236}">
                  <a16:creationId xmlns:a16="http://schemas.microsoft.com/office/drawing/2014/main" id="{6452D088-4CBD-A381-2B8E-AE603AB1EB48}"/>
                </a:ext>
              </a:extLst>
            </p:cNvPr>
            <p:cNvSpPr txBox="1"/>
            <p:nvPr/>
          </p:nvSpPr>
          <p:spPr>
            <a:xfrm>
              <a:off x="10065332" y="2090913"/>
              <a:ext cx="596912" cy="299184"/>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latin typeface="Segoe UI Semibold"/>
                  <a:ea typeface="+mn-ea"/>
                  <a:cs typeface="+mn-cs"/>
                </a:rPr>
                <a:t>Business Users</a:t>
              </a:r>
            </a:p>
          </p:txBody>
        </p:sp>
        <p:grpSp>
          <p:nvGrpSpPr>
            <p:cNvPr id="212" name="Group 211">
              <a:extLst>
                <a:ext uri="{FF2B5EF4-FFF2-40B4-BE49-F238E27FC236}">
                  <a16:creationId xmlns:a16="http://schemas.microsoft.com/office/drawing/2014/main" id="{83AE07DA-B40B-D040-B184-B795476F780F}"/>
                </a:ext>
              </a:extLst>
            </p:cNvPr>
            <p:cNvGrpSpPr/>
            <p:nvPr/>
          </p:nvGrpSpPr>
          <p:grpSpPr>
            <a:xfrm>
              <a:off x="10108191" y="1702953"/>
              <a:ext cx="511196" cy="331940"/>
              <a:chOff x="4053860" y="-1864422"/>
              <a:chExt cx="673129" cy="437091"/>
            </a:xfrm>
          </p:grpSpPr>
          <p:pic>
            <p:nvPicPr>
              <p:cNvPr id="213" name="Graphic 212">
                <a:extLst>
                  <a:ext uri="{FF2B5EF4-FFF2-40B4-BE49-F238E27FC236}">
                    <a16:creationId xmlns:a16="http://schemas.microsoft.com/office/drawing/2014/main" id="{1A569213-5D24-77D7-8F4E-B95F5D2BD4D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4289898" y="-1864422"/>
                <a:ext cx="437091" cy="437091"/>
              </a:xfrm>
              <a:prstGeom prst="rect">
                <a:avLst/>
              </a:prstGeom>
            </p:spPr>
          </p:pic>
          <p:pic>
            <p:nvPicPr>
              <p:cNvPr id="214" name="Graphic 213">
                <a:extLst>
                  <a:ext uri="{FF2B5EF4-FFF2-40B4-BE49-F238E27FC236}">
                    <a16:creationId xmlns:a16="http://schemas.microsoft.com/office/drawing/2014/main" id="{27A84DD9-5FC1-75CE-6144-9F2ADD2E0164}"/>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053860" y="-1838330"/>
                <a:ext cx="394711" cy="394711"/>
              </a:xfrm>
              <a:prstGeom prst="rect">
                <a:avLst/>
              </a:prstGeom>
            </p:spPr>
          </p:pic>
        </p:grpSp>
      </p:grpSp>
      <p:sp>
        <p:nvSpPr>
          <p:cNvPr id="6" name="Frame 5">
            <a:extLst>
              <a:ext uri="{FF2B5EF4-FFF2-40B4-BE49-F238E27FC236}">
                <a16:creationId xmlns:a16="http://schemas.microsoft.com/office/drawing/2014/main" id="{AC822195-AA74-B1C7-9534-34B619CC6F3B}"/>
              </a:ext>
              <a:ext uri="{C183D7F6-B498-43B3-948B-1728B52AA6E4}">
                <adec:decorative xmlns:adec="http://schemas.microsoft.com/office/drawing/2017/decorative" val="1"/>
              </a:ext>
            </a:extLst>
          </p:cNvPr>
          <p:cNvSpPr/>
          <p:nvPr/>
        </p:nvSpPr>
        <p:spPr bwMode="auto">
          <a:xfrm>
            <a:off x="8795366" y="4296047"/>
            <a:ext cx="1792234" cy="1030506"/>
          </a:xfrm>
          <a:prstGeom prst="frame">
            <a:avLst>
              <a:gd name="adj1" fmla="val 9149"/>
            </a:avLst>
          </a:pr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sz="2400" kern="0" err="1">
              <a:gradFill flip="none" rotWithShape="1">
                <a:gsLst>
                  <a:gs pos="0">
                    <a:srgbClr val="000000"/>
                  </a:gs>
                  <a:gs pos="100000">
                    <a:srgbClr val="000000"/>
                  </a:gs>
                </a:gsLst>
                <a:lin ang="2700000" scaled="1"/>
                <a:tileRect/>
              </a:gradFill>
              <a:latin typeface="Segoe UI Semibold"/>
            </a:endParaRPr>
          </a:p>
        </p:txBody>
      </p:sp>
    </p:spTree>
    <p:extLst>
      <p:ext uri="{BB962C8B-B14F-4D97-AF65-F5344CB8AC3E}">
        <p14:creationId xmlns:p14="http://schemas.microsoft.com/office/powerpoint/2010/main" val="11671778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E8B87A-9373-4180-BDEB-4FC54C935C59}"/>
              </a:ext>
              <a:ext uri="{C183D7F6-B498-43B3-948B-1728B52AA6E4}">
                <adec:decorative xmlns:adec="http://schemas.microsoft.com/office/drawing/2017/decorative" val="1"/>
              </a:ext>
            </a:extLst>
          </p:cNvPr>
          <p:cNvSpPr>
            <a:spLocks noGrp="1"/>
          </p:cNvSpPr>
          <p:nvPr>
            <p:ph type="title"/>
          </p:nvPr>
        </p:nvSpPr>
        <p:spPr>
          <a:xfrm>
            <a:off x="511044" y="2331289"/>
            <a:ext cx="4644137" cy="492443"/>
          </a:xfrm>
        </p:spPr>
        <p:txBody>
          <a:bodyPr/>
          <a:lstStyle/>
          <a:p>
            <a:pPr algn="ctr"/>
            <a:r>
              <a:rPr lang="en-US"/>
              <a:t>Azure </a:t>
            </a:r>
            <a:r>
              <a:rPr lang="en-US" err="1"/>
              <a:t>OpenAI</a:t>
            </a:r>
            <a:r>
              <a:rPr lang="en-US"/>
              <a:t> Service</a:t>
            </a:r>
          </a:p>
        </p:txBody>
      </p:sp>
      <p:grpSp>
        <p:nvGrpSpPr>
          <p:cNvPr id="7" name="Group 6" descr="Custom AI models fine-tuned with your data and hyperparameters">
            <a:extLst>
              <a:ext uri="{FF2B5EF4-FFF2-40B4-BE49-F238E27FC236}">
                <a16:creationId xmlns:a16="http://schemas.microsoft.com/office/drawing/2014/main" id="{31231B0C-6EA7-F386-5611-C41FA8FDCF1C}"/>
              </a:ext>
            </a:extLst>
          </p:cNvPr>
          <p:cNvGrpSpPr/>
          <p:nvPr/>
        </p:nvGrpSpPr>
        <p:grpSpPr>
          <a:xfrm>
            <a:off x="6497588" y="3403730"/>
            <a:ext cx="4956883" cy="553998"/>
            <a:chOff x="6144726" y="2800582"/>
            <a:chExt cx="4956883" cy="553998"/>
          </a:xfrm>
        </p:grpSpPr>
        <p:sp>
          <p:nvSpPr>
            <p:cNvPr id="44" name="Text Placeholder 5">
              <a:extLst>
                <a:ext uri="{FF2B5EF4-FFF2-40B4-BE49-F238E27FC236}">
                  <a16:creationId xmlns:a16="http://schemas.microsoft.com/office/drawing/2014/main" id="{E7D42C52-990A-4E62-92FC-3C024BA7B976}"/>
                </a:ext>
                <a:ext uri="{C183D7F6-B498-43B3-948B-1728B52AA6E4}">
                  <adec:decorative xmlns:adec="http://schemas.microsoft.com/office/drawing/2017/decorative" val="1"/>
                </a:ext>
              </a:extLst>
            </p:cNvPr>
            <p:cNvSpPr txBox="1">
              <a:spLocks/>
            </p:cNvSpPr>
            <p:nvPr/>
          </p:nvSpPr>
          <p:spPr>
            <a:xfrm>
              <a:off x="6946642" y="2800582"/>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Custom AI models fine-tuned with your data and hyperparameters</a:t>
              </a:r>
            </a:p>
          </p:txBody>
        </p:sp>
        <p:grpSp>
          <p:nvGrpSpPr>
            <p:cNvPr id="46" name="customize 1">
              <a:extLst>
                <a:ext uri="{FF2B5EF4-FFF2-40B4-BE49-F238E27FC236}">
                  <a16:creationId xmlns:a16="http://schemas.microsoft.com/office/drawing/2014/main" id="{F56449C6-0108-4D7B-99CF-BC8D71331D42}"/>
                </a:ext>
                <a:ext uri="{C183D7F6-B498-43B3-948B-1728B52AA6E4}">
                  <adec:decorative xmlns:adec="http://schemas.microsoft.com/office/drawing/2017/decorative" val="1"/>
                </a:ext>
              </a:extLst>
            </p:cNvPr>
            <p:cNvGrpSpPr/>
            <p:nvPr/>
          </p:nvGrpSpPr>
          <p:grpSpPr>
            <a:xfrm>
              <a:off x="6144726" y="2823732"/>
              <a:ext cx="460109" cy="460105"/>
              <a:chOff x="10087457" y="2194561"/>
              <a:chExt cx="379556" cy="379554"/>
            </a:xfrm>
          </p:grpSpPr>
          <p:sp>
            <p:nvSpPr>
              <p:cNvPr id="47" name="Rectangle 306">
                <a:extLst>
                  <a:ext uri="{FF2B5EF4-FFF2-40B4-BE49-F238E27FC236}">
                    <a16:creationId xmlns:a16="http://schemas.microsoft.com/office/drawing/2014/main" id="{B0CAA583-4AFB-4DB7-958F-102C135E9D21}"/>
                  </a:ext>
                </a:extLst>
              </p:cNvPr>
              <p:cNvSpPr>
                <a:spLocks noChangeArrowheads="1"/>
              </p:cNvSpPr>
              <p:nvPr/>
            </p:nvSpPr>
            <p:spPr bwMode="auto">
              <a:xfrm>
                <a:off x="10087457" y="2194561"/>
                <a:ext cx="37955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Rectangle 307">
                <a:extLst>
                  <a:ext uri="{FF2B5EF4-FFF2-40B4-BE49-F238E27FC236}">
                    <a16:creationId xmlns:a16="http://schemas.microsoft.com/office/drawing/2014/main" id="{153CCA5F-3CED-4AD6-9BB3-0AF69E9CD910}"/>
                  </a:ext>
                </a:extLst>
              </p:cNvPr>
              <p:cNvSpPr>
                <a:spLocks noChangeArrowheads="1"/>
              </p:cNvSpPr>
              <p:nvPr/>
            </p:nvSpPr>
            <p:spPr bwMode="auto">
              <a:xfrm>
                <a:off x="10087457" y="2307991"/>
                <a:ext cx="95980" cy="15269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308">
                <a:extLst>
                  <a:ext uri="{FF2B5EF4-FFF2-40B4-BE49-F238E27FC236}">
                    <a16:creationId xmlns:a16="http://schemas.microsoft.com/office/drawing/2014/main" id="{1464198E-1CD7-4E4C-B80A-2D98429ED3E5}"/>
                  </a:ext>
                </a:extLst>
              </p:cNvPr>
              <p:cNvSpPr>
                <a:spLocks/>
              </p:cNvSpPr>
              <p:nvPr/>
            </p:nvSpPr>
            <p:spPr bwMode="auto">
              <a:xfrm>
                <a:off x="10371033" y="2307991"/>
                <a:ext cx="95980" cy="266124"/>
              </a:xfrm>
              <a:custGeom>
                <a:avLst/>
                <a:gdLst>
                  <a:gd name="T0" fmla="*/ 72 w 144"/>
                  <a:gd name="T1" fmla="*/ 396 h 396"/>
                  <a:gd name="T2" fmla="*/ 0 w 144"/>
                  <a:gd name="T3" fmla="*/ 325 h 396"/>
                  <a:gd name="T4" fmla="*/ 0 w 144"/>
                  <a:gd name="T5" fmla="*/ 72 h 396"/>
                  <a:gd name="T6" fmla="*/ 72 w 144"/>
                  <a:gd name="T7" fmla="*/ 0 h 396"/>
                  <a:gd name="T8" fmla="*/ 144 w 144"/>
                  <a:gd name="T9" fmla="*/ 72 h 396"/>
                  <a:gd name="T10" fmla="*/ 144 w 144"/>
                  <a:gd name="T11" fmla="*/ 325 h 396"/>
                  <a:gd name="T12" fmla="*/ 72 w 144"/>
                  <a:gd name="T13" fmla="*/ 396 h 396"/>
                </a:gdLst>
                <a:ahLst/>
                <a:cxnLst>
                  <a:cxn ang="0">
                    <a:pos x="T0" y="T1"/>
                  </a:cxn>
                  <a:cxn ang="0">
                    <a:pos x="T2" y="T3"/>
                  </a:cxn>
                  <a:cxn ang="0">
                    <a:pos x="T4" y="T5"/>
                  </a:cxn>
                  <a:cxn ang="0">
                    <a:pos x="T6" y="T7"/>
                  </a:cxn>
                  <a:cxn ang="0">
                    <a:pos x="T8" y="T9"/>
                  </a:cxn>
                  <a:cxn ang="0">
                    <a:pos x="T10" y="T11"/>
                  </a:cxn>
                  <a:cxn ang="0">
                    <a:pos x="T12" y="T13"/>
                  </a:cxn>
                </a:cxnLst>
                <a:rect l="0" t="0" r="r" b="b"/>
                <a:pathLst>
                  <a:path w="144" h="396">
                    <a:moveTo>
                      <a:pt x="72" y="396"/>
                    </a:moveTo>
                    <a:cubicBezTo>
                      <a:pt x="32" y="396"/>
                      <a:pt x="0" y="364"/>
                      <a:pt x="0" y="325"/>
                    </a:cubicBezTo>
                    <a:cubicBezTo>
                      <a:pt x="0" y="72"/>
                      <a:pt x="0" y="72"/>
                      <a:pt x="0" y="72"/>
                    </a:cubicBezTo>
                    <a:cubicBezTo>
                      <a:pt x="0" y="32"/>
                      <a:pt x="32" y="0"/>
                      <a:pt x="72" y="0"/>
                    </a:cubicBezTo>
                    <a:cubicBezTo>
                      <a:pt x="111" y="0"/>
                      <a:pt x="144" y="32"/>
                      <a:pt x="144" y="72"/>
                    </a:cubicBezTo>
                    <a:cubicBezTo>
                      <a:pt x="144" y="325"/>
                      <a:pt x="144" y="325"/>
                      <a:pt x="144" y="325"/>
                    </a:cubicBezTo>
                    <a:cubicBezTo>
                      <a:pt x="144" y="364"/>
                      <a:pt x="111" y="396"/>
                      <a:pt x="72" y="39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Rectangle 309">
                <a:extLst>
                  <a:ext uri="{FF2B5EF4-FFF2-40B4-BE49-F238E27FC236}">
                    <a16:creationId xmlns:a16="http://schemas.microsoft.com/office/drawing/2014/main" id="{8C3F779E-3205-4160-9EE1-FF67968DC537}"/>
                  </a:ext>
                </a:extLst>
              </p:cNvPr>
              <p:cNvSpPr>
                <a:spLocks noChangeArrowheads="1"/>
              </p:cNvSpPr>
              <p:nvPr/>
            </p:nvSpPr>
            <p:spPr bwMode="auto">
              <a:xfrm>
                <a:off x="10087457" y="2478135"/>
                <a:ext cx="266126" cy="9597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Rectangle 310">
                <a:extLst>
                  <a:ext uri="{FF2B5EF4-FFF2-40B4-BE49-F238E27FC236}">
                    <a16:creationId xmlns:a16="http://schemas.microsoft.com/office/drawing/2014/main" id="{343CEA72-B893-45B3-A3CA-36A408F4A8BD}"/>
                  </a:ext>
                </a:extLst>
              </p:cNvPr>
              <p:cNvSpPr>
                <a:spLocks noChangeArrowheads="1"/>
              </p:cNvSpPr>
              <p:nvPr/>
            </p:nvSpPr>
            <p:spPr bwMode="auto">
              <a:xfrm>
                <a:off x="10199433" y="2307991"/>
                <a:ext cx="154149"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311">
                <a:extLst>
                  <a:ext uri="{FF2B5EF4-FFF2-40B4-BE49-F238E27FC236}">
                    <a16:creationId xmlns:a16="http://schemas.microsoft.com/office/drawing/2014/main" id="{0EDC7830-DB61-47C3-B8C1-4FADAD7629DF}"/>
                  </a:ext>
                </a:extLst>
              </p:cNvPr>
              <p:cNvSpPr>
                <a:spLocks/>
              </p:cNvSpPr>
              <p:nvPr/>
            </p:nvSpPr>
            <p:spPr bwMode="auto">
              <a:xfrm>
                <a:off x="10199433" y="2363251"/>
                <a:ext cx="40719" cy="97434"/>
              </a:xfrm>
              <a:custGeom>
                <a:avLst/>
                <a:gdLst>
                  <a:gd name="T0" fmla="*/ 30 w 60"/>
                  <a:gd name="T1" fmla="*/ 144 h 144"/>
                  <a:gd name="T2" fmla="*/ 0 w 60"/>
                  <a:gd name="T3" fmla="*/ 114 h 144"/>
                  <a:gd name="T4" fmla="*/ 0 w 60"/>
                  <a:gd name="T5" fmla="*/ 30 h 144"/>
                  <a:gd name="T6" fmla="*/ 30 w 60"/>
                  <a:gd name="T7" fmla="*/ 0 h 144"/>
                  <a:gd name="T8" fmla="*/ 60 w 60"/>
                  <a:gd name="T9" fmla="*/ 30 h 144"/>
                  <a:gd name="T10" fmla="*/ 60 w 60"/>
                  <a:gd name="T11" fmla="*/ 114 h 144"/>
                  <a:gd name="T12" fmla="*/ 30 w 60"/>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60" h="144">
                    <a:moveTo>
                      <a:pt x="30" y="144"/>
                    </a:moveTo>
                    <a:cubicBezTo>
                      <a:pt x="14" y="144"/>
                      <a:pt x="0" y="131"/>
                      <a:pt x="0" y="114"/>
                    </a:cubicBezTo>
                    <a:cubicBezTo>
                      <a:pt x="0" y="30"/>
                      <a:pt x="0" y="30"/>
                      <a:pt x="0" y="30"/>
                    </a:cubicBezTo>
                    <a:cubicBezTo>
                      <a:pt x="0" y="14"/>
                      <a:pt x="14" y="0"/>
                      <a:pt x="30" y="0"/>
                    </a:cubicBezTo>
                    <a:cubicBezTo>
                      <a:pt x="46" y="0"/>
                      <a:pt x="60" y="14"/>
                      <a:pt x="60" y="30"/>
                    </a:cubicBezTo>
                    <a:cubicBezTo>
                      <a:pt x="60" y="114"/>
                      <a:pt x="60" y="114"/>
                      <a:pt x="60" y="114"/>
                    </a:cubicBezTo>
                    <a:cubicBezTo>
                      <a:pt x="60" y="131"/>
                      <a:pt x="46" y="144"/>
                      <a:pt x="30" y="1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Rectangle 312">
                <a:extLst>
                  <a:ext uri="{FF2B5EF4-FFF2-40B4-BE49-F238E27FC236}">
                    <a16:creationId xmlns:a16="http://schemas.microsoft.com/office/drawing/2014/main" id="{F54F301C-EDD9-44C5-B0AA-CC1F577F82A4}"/>
                  </a:ext>
                </a:extLst>
              </p:cNvPr>
              <p:cNvSpPr>
                <a:spLocks noChangeArrowheads="1"/>
              </p:cNvSpPr>
              <p:nvPr/>
            </p:nvSpPr>
            <p:spPr bwMode="auto">
              <a:xfrm>
                <a:off x="10257602" y="2421421"/>
                <a:ext cx="95980" cy="3926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Rectangle 313">
                <a:extLst>
                  <a:ext uri="{FF2B5EF4-FFF2-40B4-BE49-F238E27FC236}">
                    <a16:creationId xmlns:a16="http://schemas.microsoft.com/office/drawing/2014/main" id="{6970F5F0-5E89-4B89-8327-640EBFCB8CAA}"/>
                  </a:ext>
                </a:extLst>
              </p:cNvPr>
              <p:cNvSpPr>
                <a:spLocks noChangeArrowheads="1"/>
              </p:cNvSpPr>
              <p:nvPr/>
            </p:nvSpPr>
            <p:spPr bwMode="auto">
              <a:xfrm>
                <a:off x="10257602" y="2363251"/>
                <a:ext cx="39265" cy="407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0" name="Oval 314">
                <a:extLst>
                  <a:ext uri="{FF2B5EF4-FFF2-40B4-BE49-F238E27FC236}">
                    <a16:creationId xmlns:a16="http://schemas.microsoft.com/office/drawing/2014/main" id="{2D2DABF7-611A-4747-BB44-C32F32D962A6}"/>
                  </a:ext>
                </a:extLst>
              </p:cNvPr>
              <p:cNvSpPr>
                <a:spLocks noChangeArrowheads="1"/>
              </p:cNvSpPr>
              <p:nvPr/>
            </p:nvSpPr>
            <p:spPr bwMode="auto">
              <a:xfrm>
                <a:off x="10314318" y="2363251"/>
                <a:ext cx="39265" cy="407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6" name="Group 5" descr="Built-in responsible AI to detect and mitigate harmful use">
            <a:extLst>
              <a:ext uri="{FF2B5EF4-FFF2-40B4-BE49-F238E27FC236}">
                <a16:creationId xmlns:a16="http://schemas.microsoft.com/office/drawing/2014/main" id="{EC75948E-5DBE-E337-963E-54C0076C1FBE}"/>
              </a:ext>
            </a:extLst>
          </p:cNvPr>
          <p:cNvGrpSpPr/>
          <p:nvPr/>
        </p:nvGrpSpPr>
        <p:grpSpPr>
          <a:xfrm>
            <a:off x="6497588" y="4306240"/>
            <a:ext cx="4956884" cy="553998"/>
            <a:chOff x="6096020" y="3827587"/>
            <a:chExt cx="4956884" cy="553998"/>
          </a:xfrm>
        </p:grpSpPr>
        <p:sp>
          <p:nvSpPr>
            <p:cNvPr id="45" name="Text Placeholder 5">
              <a:extLst>
                <a:ext uri="{FF2B5EF4-FFF2-40B4-BE49-F238E27FC236}">
                  <a16:creationId xmlns:a16="http://schemas.microsoft.com/office/drawing/2014/main" id="{2261948F-7852-4809-AE25-14293B735356}"/>
                </a:ext>
                <a:ext uri="{C183D7F6-B498-43B3-948B-1728B52AA6E4}">
                  <adec:decorative xmlns:adec="http://schemas.microsoft.com/office/drawing/2017/decorative" val="1"/>
                </a:ext>
              </a:extLst>
            </p:cNvPr>
            <p:cNvSpPr txBox="1">
              <a:spLocks/>
            </p:cNvSpPr>
            <p:nvPr/>
          </p:nvSpPr>
          <p:spPr>
            <a:xfrm>
              <a:off x="6897937" y="3827587"/>
              <a:ext cx="4154967" cy="553998"/>
            </a:xfrm>
            <a:prstGeom prst="rect">
              <a:avLst/>
            </a:prstGeom>
          </p:spPr>
          <p:txBody>
            <a:bodyPr vert="horz" wrap="square" lIns="0" tIns="0" rIns="0" bIns="0" rtlCol="0">
              <a:spAutoFit/>
            </a:bodyPr>
            <a:lstStyle>
              <a:defPPr>
                <a:defRPr lang="en-US"/>
              </a:defPPr>
              <a:lvl1pPr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0">
                        <a:schemeClr val="tx1"/>
                      </a:gs>
                      <a:gs pos="100000">
                        <a:schemeClr val="tx1"/>
                      </a:gs>
                    </a:gsLst>
                    <a:lin ang="2700000" scaled="0"/>
                  </a:gradFill>
                  <a:latin typeface="Segoe UI Semibold" panose="020B0702040204020203" pitchFamily="34" charset="0"/>
                  <a:cs typeface="Segoe UI Semibold" panose="020B07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Built-in responsible AI to detect and mitigate harmful use</a:t>
              </a:r>
            </a:p>
          </p:txBody>
        </p:sp>
        <p:grpSp>
          <p:nvGrpSpPr>
            <p:cNvPr id="64" name="deploy">
              <a:extLst>
                <a:ext uri="{FF2B5EF4-FFF2-40B4-BE49-F238E27FC236}">
                  <a16:creationId xmlns:a16="http://schemas.microsoft.com/office/drawing/2014/main" id="{1434D759-C555-4EAB-A72A-991A2477E25E}"/>
                </a:ext>
                <a:ext uri="{C183D7F6-B498-43B3-948B-1728B52AA6E4}">
                  <adec:decorative xmlns:adec="http://schemas.microsoft.com/office/drawing/2017/decorative" val="1"/>
                </a:ext>
              </a:extLst>
            </p:cNvPr>
            <p:cNvGrpSpPr/>
            <p:nvPr/>
          </p:nvGrpSpPr>
          <p:grpSpPr>
            <a:xfrm>
              <a:off x="6096020" y="3848047"/>
              <a:ext cx="557561" cy="513079"/>
              <a:chOff x="9141255" y="2173883"/>
              <a:chExt cx="459946" cy="423254"/>
            </a:xfrm>
          </p:grpSpPr>
          <p:sp>
            <p:nvSpPr>
              <p:cNvPr id="65" name="Freeform 5">
                <a:extLst>
                  <a:ext uri="{FF2B5EF4-FFF2-40B4-BE49-F238E27FC236}">
                    <a16:creationId xmlns:a16="http://schemas.microsoft.com/office/drawing/2014/main" id="{3E0130ED-C36C-4A24-9DF8-A693D23D68D6}"/>
                  </a:ext>
                </a:extLst>
              </p:cNvPr>
              <p:cNvSpPr>
                <a:spLocks/>
              </p:cNvSpPr>
              <p:nvPr/>
            </p:nvSpPr>
            <p:spPr bwMode="auto">
              <a:xfrm>
                <a:off x="9285398" y="2475271"/>
                <a:ext cx="315803" cy="121866"/>
              </a:xfrm>
              <a:custGeom>
                <a:avLst/>
                <a:gdLst>
                  <a:gd name="T0" fmla="*/ 425 w 425"/>
                  <a:gd name="T1" fmla="*/ 125 h 165"/>
                  <a:gd name="T2" fmla="*/ 394 w 425"/>
                  <a:gd name="T3" fmla="*/ 10 h 165"/>
                  <a:gd name="T4" fmla="*/ 389 w 425"/>
                  <a:gd name="T5" fmla="*/ 6 h 165"/>
                  <a:gd name="T6" fmla="*/ 384 w 425"/>
                  <a:gd name="T7" fmla="*/ 9 h 165"/>
                  <a:gd name="T8" fmla="*/ 361 w 425"/>
                  <a:gd name="T9" fmla="*/ 49 h 165"/>
                  <a:gd name="T10" fmla="*/ 295 w 425"/>
                  <a:gd name="T11" fmla="*/ 11 h 165"/>
                  <a:gd name="T12" fmla="*/ 276 w 425"/>
                  <a:gd name="T13" fmla="*/ 0 h 165"/>
                  <a:gd name="T14" fmla="*/ 115 w 425"/>
                  <a:gd name="T15" fmla="*/ 118 h 165"/>
                  <a:gd name="T16" fmla="*/ 20 w 425"/>
                  <a:gd name="T17" fmla="*/ 88 h 165"/>
                  <a:gd name="T18" fmla="*/ 0 w 425"/>
                  <a:gd name="T19" fmla="*/ 100 h 165"/>
                  <a:gd name="T20" fmla="*/ 115 w 425"/>
                  <a:gd name="T21" fmla="*/ 139 h 165"/>
                  <a:gd name="T22" fmla="*/ 252 w 425"/>
                  <a:gd name="T23" fmla="*/ 81 h 165"/>
                  <a:gd name="T24" fmla="*/ 256 w 425"/>
                  <a:gd name="T25" fmla="*/ 77 h 165"/>
                  <a:gd name="T26" fmla="*/ 323 w 425"/>
                  <a:gd name="T27" fmla="*/ 115 h 165"/>
                  <a:gd name="T28" fmla="*/ 299 w 425"/>
                  <a:gd name="T29" fmla="*/ 156 h 165"/>
                  <a:gd name="T30" fmla="*/ 299 w 425"/>
                  <a:gd name="T31" fmla="*/ 162 h 165"/>
                  <a:gd name="T32" fmla="*/ 305 w 425"/>
                  <a:gd name="T33" fmla="*/ 164 h 165"/>
                  <a:gd name="T34" fmla="*/ 419 w 425"/>
                  <a:gd name="T35" fmla="*/ 133 h 165"/>
                  <a:gd name="T36" fmla="*/ 424 w 425"/>
                  <a:gd name="T37" fmla="*/ 130 h 165"/>
                  <a:gd name="T38" fmla="*/ 425 w 425"/>
                  <a:gd name="T39" fmla="*/ 12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5" h="165">
                    <a:moveTo>
                      <a:pt x="425" y="125"/>
                    </a:moveTo>
                    <a:cubicBezTo>
                      <a:pt x="394" y="10"/>
                      <a:pt x="394" y="10"/>
                      <a:pt x="394" y="10"/>
                    </a:cubicBezTo>
                    <a:cubicBezTo>
                      <a:pt x="393" y="7"/>
                      <a:pt x="391" y="6"/>
                      <a:pt x="389" y="6"/>
                    </a:cubicBezTo>
                    <a:cubicBezTo>
                      <a:pt x="388" y="6"/>
                      <a:pt x="385" y="6"/>
                      <a:pt x="384" y="9"/>
                    </a:cubicBezTo>
                    <a:cubicBezTo>
                      <a:pt x="361" y="49"/>
                      <a:pt x="361" y="49"/>
                      <a:pt x="361" y="49"/>
                    </a:cubicBezTo>
                    <a:cubicBezTo>
                      <a:pt x="295" y="11"/>
                      <a:pt x="295" y="11"/>
                      <a:pt x="295" y="11"/>
                    </a:cubicBezTo>
                    <a:cubicBezTo>
                      <a:pt x="276" y="0"/>
                      <a:pt x="276" y="0"/>
                      <a:pt x="276" y="0"/>
                    </a:cubicBezTo>
                    <a:cubicBezTo>
                      <a:pt x="255" y="68"/>
                      <a:pt x="191" y="118"/>
                      <a:pt x="115" y="118"/>
                    </a:cubicBezTo>
                    <a:cubicBezTo>
                      <a:pt x="80" y="118"/>
                      <a:pt x="47" y="107"/>
                      <a:pt x="20" y="88"/>
                    </a:cubicBezTo>
                    <a:cubicBezTo>
                      <a:pt x="0" y="100"/>
                      <a:pt x="0" y="100"/>
                      <a:pt x="0" y="100"/>
                    </a:cubicBezTo>
                    <a:cubicBezTo>
                      <a:pt x="33" y="125"/>
                      <a:pt x="73" y="139"/>
                      <a:pt x="115" y="139"/>
                    </a:cubicBezTo>
                    <a:cubicBezTo>
                      <a:pt x="167" y="139"/>
                      <a:pt x="216" y="119"/>
                      <a:pt x="252" y="81"/>
                    </a:cubicBezTo>
                    <a:cubicBezTo>
                      <a:pt x="256" y="77"/>
                      <a:pt x="256" y="77"/>
                      <a:pt x="256" y="77"/>
                    </a:cubicBezTo>
                    <a:cubicBezTo>
                      <a:pt x="323" y="115"/>
                      <a:pt x="323" y="115"/>
                      <a:pt x="323" y="115"/>
                    </a:cubicBezTo>
                    <a:cubicBezTo>
                      <a:pt x="299" y="156"/>
                      <a:pt x="299" y="156"/>
                      <a:pt x="299" y="156"/>
                    </a:cubicBezTo>
                    <a:cubicBezTo>
                      <a:pt x="297" y="159"/>
                      <a:pt x="299" y="162"/>
                      <a:pt x="299" y="162"/>
                    </a:cubicBezTo>
                    <a:cubicBezTo>
                      <a:pt x="300" y="163"/>
                      <a:pt x="302" y="165"/>
                      <a:pt x="305" y="164"/>
                    </a:cubicBezTo>
                    <a:cubicBezTo>
                      <a:pt x="419" y="133"/>
                      <a:pt x="419" y="133"/>
                      <a:pt x="419" y="133"/>
                    </a:cubicBezTo>
                    <a:cubicBezTo>
                      <a:pt x="421" y="133"/>
                      <a:pt x="423" y="132"/>
                      <a:pt x="424" y="130"/>
                    </a:cubicBezTo>
                    <a:cubicBezTo>
                      <a:pt x="425" y="128"/>
                      <a:pt x="425" y="127"/>
                      <a:pt x="425" y="125"/>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6" name="Freeform 6">
                <a:extLst>
                  <a:ext uri="{FF2B5EF4-FFF2-40B4-BE49-F238E27FC236}">
                    <a16:creationId xmlns:a16="http://schemas.microsoft.com/office/drawing/2014/main" id="{443AE6C8-152A-4C10-AED0-A48313D0A6D2}"/>
                  </a:ext>
                </a:extLst>
              </p:cNvPr>
              <p:cNvSpPr>
                <a:spLocks/>
              </p:cNvSpPr>
              <p:nvPr/>
            </p:nvSpPr>
            <p:spPr bwMode="auto">
              <a:xfrm>
                <a:off x="9141255" y="2308853"/>
                <a:ext cx="176902" cy="288284"/>
              </a:xfrm>
              <a:custGeom>
                <a:avLst/>
                <a:gdLst>
                  <a:gd name="T0" fmla="*/ 239 w 239"/>
                  <a:gd name="T1" fmla="*/ 22 h 388"/>
                  <a:gd name="T2" fmla="*/ 239 w 239"/>
                  <a:gd name="T3" fmla="*/ 0 h 388"/>
                  <a:gd name="T4" fmla="*/ 121 w 239"/>
                  <a:gd name="T5" fmla="*/ 174 h 388"/>
                  <a:gd name="T6" fmla="*/ 129 w 239"/>
                  <a:gd name="T7" fmla="*/ 229 h 388"/>
                  <a:gd name="T8" fmla="*/ 130 w 239"/>
                  <a:gd name="T9" fmla="*/ 235 h 388"/>
                  <a:gd name="T10" fmla="*/ 65 w 239"/>
                  <a:gd name="T11" fmla="*/ 273 h 388"/>
                  <a:gd name="T12" fmla="*/ 41 w 239"/>
                  <a:gd name="T13" fmla="*/ 232 h 388"/>
                  <a:gd name="T14" fmla="*/ 37 w 239"/>
                  <a:gd name="T15" fmla="*/ 229 h 388"/>
                  <a:gd name="T16" fmla="*/ 36 w 239"/>
                  <a:gd name="T17" fmla="*/ 229 h 388"/>
                  <a:gd name="T18" fmla="*/ 31 w 239"/>
                  <a:gd name="T19" fmla="*/ 233 h 388"/>
                  <a:gd name="T20" fmla="*/ 0 w 239"/>
                  <a:gd name="T21" fmla="*/ 347 h 388"/>
                  <a:gd name="T22" fmla="*/ 1 w 239"/>
                  <a:gd name="T23" fmla="*/ 353 h 388"/>
                  <a:gd name="T24" fmla="*/ 5 w 239"/>
                  <a:gd name="T25" fmla="*/ 356 h 388"/>
                  <a:gd name="T26" fmla="*/ 120 w 239"/>
                  <a:gd name="T27" fmla="*/ 387 h 388"/>
                  <a:gd name="T28" fmla="*/ 125 w 239"/>
                  <a:gd name="T29" fmla="*/ 385 h 388"/>
                  <a:gd name="T30" fmla="*/ 126 w 239"/>
                  <a:gd name="T31" fmla="*/ 379 h 388"/>
                  <a:gd name="T32" fmla="*/ 103 w 239"/>
                  <a:gd name="T33" fmla="*/ 339 h 388"/>
                  <a:gd name="T34" fmla="*/ 139 w 239"/>
                  <a:gd name="T35" fmla="*/ 318 h 388"/>
                  <a:gd name="T36" fmla="*/ 164 w 239"/>
                  <a:gd name="T37" fmla="*/ 303 h 388"/>
                  <a:gd name="T38" fmla="*/ 188 w 239"/>
                  <a:gd name="T39" fmla="*/ 289 h 388"/>
                  <a:gd name="T40" fmla="*/ 142 w 239"/>
                  <a:gd name="T41" fmla="*/ 174 h 388"/>
                  <a:gd name="T42" fmla="*/ 239 w 239"/>
                  <a:gd name="T43" fmla="*/ 22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9" h="388">
                    <a:moveTo>
                      <a:pt x="239" y="22"/>
                    </a:moveTo>
                    <a:cubicBezTo>
                      <a:pt x="239" y="0"/>
                      <a:pt x="239" y="0"/>
                      <a:pt x="239" y="0"/>
                    </a:cubicBezTo>
                    <a:cubicBezTo>
                      <a:pt x="168" y="29"/>
                      <a:pt x="121" y="97"/>
                      <a:pt x="121" y="174"/>
                    </a:cubicBezTo>
                    <a:cubicBezTo>
                      <a:pt x="121" y="193"/>
                      <a:pt x="123" y="211"/>
                      <a:pt x="129" y="229"/>
                    </a:cubicBezTo>
                    <a:cubicBezTo>
                      <a:pt x="130" y="235"/>
                      <a:pt x="130" y="235"/>
                      <a:pt x="130" y="235"/>
                    </a:cubicBezTo>
                    <a:cubicBezTo>
                      <a:pt x="65" y="273"/>
                      <a:pt x="65" y="273"/>
                      <a:pt x="65" y="273"/>
                    </a:cubicBezTo>
                    <a:cubicBezTo>
                      <a:pt x="41" y="232"/>
                      <a:pt x="41" y="232"/>
                      <a:pt x="41" y="232"/>
                    </a:cubicBezTo>
                    <a:cubicBezTo>
                      <a:pt x="40" y="229"/>
                      <a:pt x="38" y="229"/>
                      <a:pt x="37" y="229"/>
                    </a:cubicBezTo>
                    <a:cubicBezTo>
                      <a:pt x="36" y="229"/>
                      <a:pt x="36" y="229"/>
                      <a:pt x="36" y="229"/>
                    </a:cubicBezTo>
                    <a:cubicBezTo>
                      <a:pt x="35" y="229"/>
                      <a:pt x="32" y="230"/>
                      <a:pt x="31" y="233"/>
                    </a:cubicBezTo>
                    <a:cubicBezTo>
                      <a:pt x="0" y="347"/>
                      <a:pt x="0" y="347"/>
                      <a:pt x="0" y="347"/>
                    </a:cubicBezTo>
                    <a:cubicBezTo>
                      <a:pt x="0" y="349"/>
                      <a:pt x="0" y="351"/>
                      <a:pt x="1" y="353"/>
                    </a:cubicBezTo>
                    <a:cubicBezTo>
                      <a:pt x="2" y="355"/>
                      <a:pt x="3" y="356"/>
                      <a:pt x="5" y="356"/>
                    </a:cubicBezTo>
                    <a:cubicBezTo>
                      <a:pt x="120" y="387"/>
                      <a:pt x="120" y="387"/>
                      <a:pt x="120" y="387"/>
                    </a:cubicBezTo>
                    <a:cubicBezTo>
                      <a:pt x="123" y="388"/>
                      <a:pt x="125" y="386"/>
                      <a:pt x="125" y="385"/>
                    </a:cubicBezTo>
                    <a:cubicBezTo>
                      <a:pt x="126" y="384"/>
                      <a:pt x="127" y="382"/>
                      <a:pt x="126" y="379"/>
                    </a:cubicBezTo>
                    <a:cubicBezTo>
                      <a:pt x="103" y="339"/>
                      <a:pt x="103" y="339"/>
                      <a:pt x="103" y="339"/>
                    </a:cubicBezTo>
                    <a:cubicBezTo>
                      <a:pt x="139" y="318"/>
                      <a:pt x="139" y="318"/>
                      <a:pt x="139" y="318"/>
                    </a:cubicBezTo>
                    <a:cubicBezTo>
                      <a:pt x="164" y="303"/>
                      <a:pt x="164" y="303"/>
                      <a:pt x="164" y="303"/>
                    </a:cubicBezTo>
                    <a:cubicBezTo>
                      <a:pt x="188" y="289"/>
                      <a:pt x="188" y="289"/>
                      <a:pt x="188" y="289"/>
                    </a:cubicBezTo>
                    <a:cubicBezTo>
                      <a:pt x="160" y="259"/>
                      <a:pt x="142" y="219"/>
                      <a:pt x="142" y="174"/>
                    </a:cubicBezTo>
                    <a:cubicBezTo>
                      <a:pt x="142" y="107"/>
                      <a:pt x="182" y="49"/>
                      <a:pt x="239" y="22"/>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7">
                <a:extLst>
                  <a:ext uri="{FF2B5EF4-FFF2-40B4-BE49-F238E27FC236}">
                    <a16:creationId xmlns:a16="http://schemas.microsoft.com/office/drawing/2014/main" id="{E8F42B2D-85E3-4E3A-A22B-8077C67E6A1B}"/>
                  </a:ext>
                </a:extLst>
              </p:cNvPr>
              <p:cNvSpPr>
                <a:spLocks/>
              </p:cNvSpPr>
              <p:nvPr/>
            </p:nvSpPr>
            <p:spPr bwMode="auto">
              <a:xfrm>
                <a:off x="9302433" y="2173883"/>
                <a:ext cx="209662" cy="284353"/>
              </a:xfrm>
              <a:custGeom>
                <a:avLst/>
                <a:gdLst>
                  <a:gd name="T0" fmla="*/ 260 w 282"/>
                  <a:gd name="T1" fmla="*/ 357 h 384"/>
                  <a:gd name="T2" fmla="*/ 260 w 282"/>
                  <a:gd name="T3" fmla="*/ 373 h 384"/>
                  <a:gd name="T4" fmla="*/ 280 w 282"/>
                  <a:gd name="T5" fmla="*/ 384 h 384"/>
                  <a:gd name="T6" fmla="*/ 282 w 282"/>
                  <a:gd name="T7" fmla="*/ 357 h 384"/>
                  <a:gd name="T8" fmla="*/ 136 w 282"/>
                  <a:gd name="T9" fmla="*/ 173 h 384"/>
                  <a:gd name="T10" fmla="*/ 131 w 282"/>
                  <a:gd name="T11" fmla="*/ 172 h 384"/>
                  <a:gd name="T12" fmla="*/ 131 w 282"/>
                  <a:gd name="T13" fmla="*/ 97 h 384"/>
                  <a:gd name="T14" fmla="*/ 176 w 282"/>
                  <a:gd name="T15" fmla="*/ 97 h 384"/>
                  <a:gd name="T16" fmla="*/ 182 w 282"/>
                  <a:gd name="T17" fmla="*/ 93 h 384"/>
                  <a:gd name="T18" fmla="*/ 180 w 282"/>
                  <a:gd name="T19" fmla="*/ 87 h 384"/>
                  <a:gd name="T20" fmla="*/ 96 w 282"/>
                  <a:gd name="T21" fmla="*/ 3 h 384"/>
                  <a:gd name="T22" fmla="*/ 86 w 282"/>
                  <a:gd name="T23" fmla="*/ 3 h 384"/>
                  <a:gd name="T24" fmla="*/ 2 w 282"/>
                  <a:gd name="T25" fmla="*/ 87 h 384"/>
                  <a:gd name="T26" fmla="*/ 1 w 282"/>
                  <a:gd name="T27" fmla="*/ 93 h 384"/>
                  <a:gd name="T28" fmla="*/ 6 w 282"/>
                  <a:gd name="T29" fmla="*/ 97 h 384"/>
                  <a:gd name="T30" fmla="*/ 54 w 282"/>
                  <a:gd name="T31" fmla="*/ 97 h 384"/>
                  <a:gd name="T32" fmla="*/ 54 w 282"/>
                  <a:gd name="T33" fmla="*/ 194 h 384"/>
                  <a:gd name="T34" fmla="*/ 92 w 282"/>
                  <a:gd name="T35" fmla="*/ 189 h 384"/>
                  <a:gd name="T36" fmla="*/ 260 w 282"/>
                  <a:gd name="T37" fmla="*/ 357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2" h="384">
                    <a:moveTo>
                      <a:pt x="260" y="357"/>
                    </a:moveTo>
                    <a:cubicBezTo>
                      <a:pt x="260" y="362"/>
                      <a:pt x="260" y="367"/>
                      <a:pt x="260" y="373"/>
                    </a:cubicBezTo>
                    <a:cubicBezTo>
                      <a:pt x="280" y="384"/>
                      <a:pt x="280" y="384"/>
                      <a:pt x="280" y="384"/>
                    </a:cubicBezTo>
                    <a:cubicBezTo>
                      <a:pt x="281" y="374"/>
                      <a:pt x="282" y="365"/>
                      <a:pt x="282" y="357"/>
                    </a:cubicBezTo>
                    <a:cubicBezTo>
                      <a:pt x="282" y="269"/>
                      <a:pt x="222" y="193"/>
                      <a:pt x="136" y="173"/>
                    </a:cubicBezTo>
                    <a:cubicBezTo>
                      <a:pt x="131" y="172"/>
                      <a:pt x="131" y="172"/>
                      <a:pt x="131" y="172"/>
                    </a:cubicBezTo>
                    <a:cubicBezTo>
                      <a:pt x="131" y="97"/>
                      <a:pt x="131" y="97"/>
                      <a:pt x="131" y="97"/>
                    </a:cubicBezTo>
                    <a:cubicBezTo>
                      <a:pt x="176" y="97"/>
                      <a:pt x="176" y="97"/>
                      <a:pt x="176" y="97"/>
                    </a:cubicBezTo>
                    <a:cubicBezTo>
                      <a:pt x="180" y="97"/>
                      <a:pt x="181" y="94"/>
                      <a:pt x="182" y="93"/>
                    </a:cubicBezTo>
                    <a:cubicBezTo>
                      <a:pt x="182" y="92"/>
                      <a:pt x="183" y="89"/>
                      <a:pt x="180" y="87"/>
                    </a:cubicBezTo>
                    <a:cubicBezTo>
                      <a:pt x="96" y="3"/>
                      <a:pt x="96" y="3"/>
                      <a:pt x="96" y="3"/>
                    </a:cubicBezTo>
                    <a:cubicBezTo>
                      <a:pt x="94" y="0"/>
                      <a:pt x="89" y="0"/>
                      <a:pt x="86" y="3"/>
                    </a:cubicBezTo>
                    <a:cubicBezTo>
                      <a:pt x="2" y="87"/>
                      <a:pt x="2" y="87"/>
                      <a:pt x="2" y="87"/>
                    </a:cubicBezTo>
                    <a:cubicBezTo>
                      <a:pt x="0" y="89"/>
                      <a:pt x="0" y="92"/>
                      <a:pt x="1" y="93"/>
                    </a:cubicBezTo>
                    <a:cubicBezTo>
                      <a:pt x="1" y="94"/>
                      <a:pt x="2" y="97"/>
                      <a:pt x="6" y="97"/>
                    </a:cubicBezTo>
                    <a:cubicBezTo>
                      <a:pt x="54" y="97"/>
                      <a:pt x="54" y="97"/>
                      <a:pt x="54" y="97"/>
                    </a:cubicBezTo>
                    <a:cubicBezTo>
                      <a:pt x="54" y="194"/>
                      <a:pt x="54" y="194"/>
                      <a:pt x="54" y="194"/>
                    </a:cubicBezTo>
                    <a:cubicBezTo>
                      <a:pt x="66" y="191"/>
                      <a:pt x="79" y="189"/>
                      <a:pt x="92" y="189"/>
                    </a:cubicBezTo>
                    <a:cubicBezTo>
                      <a:pt x="185" y="189"/>
                      <a:pt x="260" y="265"/>
                      <a:pt x="260" y="357"/>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Oval 8">
                <a:extLst>
                  <a:ext uri="{FF2B5EF4-FFF2-40B4-BE49-F238E27FC236}">
                    <a16:creationId xmlns:a16="http://schemas.microsoft.com/office/drawing/2014/main" id="{7CD0B432-2CDE-4F98-92DF-55515F2117BE}"/>
                  </a:ext>
                </a:extLst>
              </p:cNvPr>
              <p:cNvSpPr>
                <a:spLocks noChangeArrowheads="1"/>
              </p:cNvSpPr>
              <p:nvPr/>
            </p:nvSpPr>
            <p:spPr bwMode="auto">
              <a:xfrm>
                <a:off x="9324709" y="2392717"/>
                <a:ext cx="93038" cy="9172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505050"/>
                  </a:solidFill>
                  <a:effectLst/>
                  <a:uLnTx/>
                  <a:uFillTx/>
                  <a:latin typeface="Segoe UI"/>
                  <a:ea typeface="+mn-ea"/>
                  <a:cs typeface="+mn-cs"/>
                </a:endParaRPr>
              </a:p>
            </p:txBody>
          </p:sp>
        </p:grpSp>
      </p:grpSp>
      <p:grpSp>
        <p:nvGrpSpPr>
          <p:cNvPr id="8" name="Group 7" descr="Large, pretrained AI models to unlock new scenarios">
            <a:extLst>
              <a:ext uri="{FF2B5EF4-FFF2-40B4-BE49-F238E27FC236}">
                <a16:creationId xmlns:a16="http://schemas.microsoft.com/office/drawing/2014/main" id="{10EA78AD-FFAD-8A7C-CE1E-5A12F6CCC9EE}"/>
              </a:ext>
            </a:extLst>
          </p:cNvPr>
          <p:cNvGrpSpPr/>
          <p:nvPr/>
        </p:nvGrpSpPr>
        <p:grpSpPr>
          <a:xfrm>
            <a:off x="6497591" y="2456597"/>
            <a:ext cx="4993685" cy="553998"/>
            <a:chOff x="6143941" y="1754560"/>
            <a:chExt cx="4993685" cy="553998"/>
          </a:xfrm>
        </p:grpSpPr>
        <p:sp>
          <p:nvSpPr>
            <p:cNvPr id="69" name="Text Placeholder 5">
              <a:extLst>
                <a:ext uri="{FF2B5EF4-FFF2-40B4-BE49-F238E27FC236}">
                  <a16:creationId xmlns:a16="http://schemas.microsoft.com/office/drawing/2014/main" id="{369276B0-B0ED-481B-94A8-4BE878F6FFEF}"/>
                </a:ext>
                <a:ext uri="{C183D7F6-B498-43B3-948B-1728B52AA6E4}">
                  <adec:decorative xmlns:adec="http://schemas.microsoft.com/office/drawing/2017/decorative" val="1"/>
                </a:ext>
              </a:extLst>
            </p:cNvPr>
            <p:cNvSpPr txBox="1">
              <a:spLocks/>
            </p:cNvSpPr>
            <p:nvPr/>
          </p:nvSpPr>
          <p:spPr>
            <a:xfrm>
              <a:off x="6945854" y="1754560"/>
              <a:ext cx="4191772"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Large, pretrained AI models to unlock new scenarios</a:t>
              </a:r>
            </a:p>
          </p:txBody>
        </p:sp>
        <p:grpSp>
          <p:nvGrpSpPr>
            <p:cNvPr id="70" name="manage">
              <a:extLst>
                <a:ext uri="{FF2B5EF4-FFF2-40B4-BE49-F238E27FC236}">
                  <a16:creationId xmlns:a16="http://schemas.microsoft.com/office/drawing/2014/main" id="{D16ED142-78F2-4824-9A39-91258900BCD7}"/>
                </a:ext>
                <a:ext uri="{C183D7F6-B498-43B3-948B-1728B52AA6E4}">
                  <adec:decorative xmlns:adec="http://schemas.microsoft.com/office/drawing/2017/decorative" val="1"/>
                </a:ext>
              </a:extLst>
            </p:cNvPr>
            <p:cNvGrpSpPr/>
            <p:nvPr/>
          </p:nvGrpSpPr>
          <p:grpSpPr>
            <a:xfrm>
              <a:off x="6143941" y="1797984"/>
              <a:ext cx="458117" cy="461214"/>
              <a:chOff x="4477326" y="5668469"/>
              <a:chExt cx="397725" cy="400412"/>
            </a:xfrm>
          </p:grpSpPr>
          <p:sp>
            <p:nvSpPr>
              <p:cNvPr id="71" name="Freeform: Shape 70">
                <a:extLst>
                  <a:ext uri="{FF2B5EF4-FFF2-40B4-BE49-F238E27FC236}">
                    <a16:creationId xmlns:a16="http://schemas.microsoft.com/office/drawing/2014/main" id="{F83FE82D-386E-4E9C-9FF1-744EFEE84221}"/>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7B8FAE30-6278-47AD-8B45-594159EA7D72}"/>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157D1770-B708-4062-8CFB-E6DC69A5F44B}"/>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908E0A21-B8E8-432A-BDCA-13A12A35FE97}"/>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E77D6393-0E6D-4580-BC3C-5BF12054C9BB}"/>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BD13494C-47BD-4198-B688-824C729A2983}"/>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BADC839-DD1A-417F-9439-374D962DA73A}"/>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C1E4D431-7043-430B-85C5-BD7BCC25992F}"/>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74644DFB-25DE-4801-9B81-0C302C53FB8C}"/>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343658F1-4475-4F52-A244-34A81B6DB007}"/>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95457C41-1E05-4806-8A8E-6A3988B8903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 name="Group 4" descr="Enterprise-grade security with role-based access control (RBAC) and private networks">
            <a:extLst>
              <a:ext uri="{FF2B5EF4-FFF2-40B4-BE49-F238E27FC236}">
                <a16:creationId xmlns:a16="http://schemas.microsoft.com/office/drawing/2014/main" id="{7D5D4A7C-6286-9808-0D30-80E38F2711C1}"/>
              </a:ext>
            </a:extLst>
          </p:cNvPr>
          <p:cNvGrpSpPr/>
          <p:nvPr/>
        </p:nvGrpSpPr>
        <p:grpSpPr>
          <a:xfrm>
            <a:off x="6497588" y="5232548"/>
            <a:ext cx="5705316" cy="553998"/>
            <a:chOff x="6131901" y="4815976"/>
            <a:chExt cx="5705316" cy="553998"/>
          </a:xfrm>
        </p:grpSpPr>
        <p:sp>
          <p:nvSpPr>
            <p:cNvPr id="29" name="Text Placeholder 5">
              <a:extLst>
                <a:ext uri="{FF2B5EF4-FFF2-40B4-BE49-F238E27FC236}">
                  <a16:creationId xmlns:a16="http://schemas.microsoft.com/office/drawing/2014/main" id="{591A4881-5EDE-4631-92D4-760701C5E517}"/>
                </a:ext>
                <a:ext uri="{C183D7F6-B498-43B3-948B-1728B52AA6E4}">
                  <adec:decorative xmlns:adec="http://schemas.microsoft.com/office/drawing/2017/decorative" val="1"/>
                </a:ext>
              </a:extLst>
            </p:cNvPr>
            <p:cNvSpPr txBox="1">
              <a:spLocks/>
            </p:cNvSpPr>
            <p:nvPr/>
          </p:nvSpPr>
          <p:spPr>
            <a:xfrm>
              <a:off x="6933818" y="4815976"/>
              <a:ext cx="4903399" cy="5539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Enterprise-grade security with role-based access control (RBAC) and private networks</a:t>
              </a:r>
            </a:p>
          </p:txBody>
        </p:sp>
        <p:grpSp>
          <p:nvGrpSpPr>
            <p:cNvPr id="82" name="seamless secure access">
              <a:extLst>
                <a:ext uri="{FF2B5EF4-FFF2-40B4-BE49-F238E27FC236}">
                  <a16:creationId xmlns:a16="http://schemas.microsoft.com/office/drawing/2014/main" id="{4ADBA9C2-11BB-4322-9BA4-6B8780EFAA6B}"/>
                </a:ext>
                <a:ext uri="{C183D7F6-B498-43B3-948B-1728B52AA6E4}">
                  <adec:decorative xmlns:adec="http://schemas.microsoft.com/office/drawing/2017/decorative" val="1"/>
                </a:ext>
              </a:extLst>
            </p:cNvPr>
            <p:cNvGrpSpPr>
              <a:grpSpLocks noChangeAspect="1"/>
            </p:cNvGrpSpPr>
            <p:nvPr/>
          </p:nvGrpSpPr>
          <p:grpSpPr bwMode="auto">
            <a:xfrm>
              <a:off x="6131901" y="4854850"/>
              <a:ext cx="477838" cy="476250"/>
              <a:chOff x="5183" y="3575"/>
              <a:chExt cx="301" cy="300"/>
            </a:xfrm>
          </p:grpSpPr>
          <p:sp>
            <p:nvSpPr>
              <p:cNvPr id="83" name="AutoShape 146">
                <a:extLst>
                  <a:ext uri="{FF2B5EF4-FFF2-40B4-BE49-F238E27FC236}">
                    <a16:creationId xmlns:a16="http://schemas.microsoft.com/office/drawing/2014/main" id="{3B5E2FBD-86D1-424A-93D5-CC9015B4B036}"/>
                  </a:ext>
                </a:extLst>
              </p:cNvPr>
              <p:cNvSpPr>
                <a:spLocks noChangeAspect="1" noChangeArrowheads="1" noTextEdit="1"/>
              </p:cNvSpPr>
              <p:nvPr/>
            </p:nvSpPr>
            <p:spPr bwMode="auto">
              <a:xfrm>
                <a:off x="5188" y="3575"/>
                <a:ext cx="296"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148">
                <a:extLst>
                  <a:ext uri="{FF2B5EF4-FFF2-40B4-BE49-F238E27FC236}">
                    <a16:creationId xmlns:a16="http://schemas.microsoft.com/office/drawing/2014/main" id="{1766754A-EE2B-458F-A468-C1E0D2432D04}"/>
                  </a:ext>
                </a:extLst>
              </p:cNvPr>
              <p:cNvSpPr>
                <a:spLocks noEditPoints="1"/>
              </p:cNvSpPr>
              <p:nvPr/>
            </p:nvSpPr>
            <p:spPr bwMode="auto">
              <a:xfrm>
                <a:off x="5183" y="3670"/>
                <a:ext cx="290" cy="110"/>
              </a:xfrm>
              <a:custGeom>
                <a:avLst/>
                <a:gdLst>
                  <a:gd name="T0" fmla="*/ 185 w 185"/>
                  <a:gd name="T1" fmla="*/ 30 h 70"/>
                  <a:gd name="T2" fmla="*/ 73 w 185"/>
                  <a:gd name="T3" fmla="*/ 30 h 70"/>
                  <a:gd name="T4" fmla="*/ 63 w 185"/>
                  <a:gd name="T5" fmla="*/ 10 h 70"/>
                  <a:gd name="T6" fmla="*/ 38 w 185"/>
                  <a:gd name="T7" fmla="*/ 0 h 70"/>
                  <a:gd name="T8" fmla="*/ 13 w 185"/>
                  <a:gd name="T9" fmla="*/ 10 h 70"/>
                  <a:gd name="T10" fmla="*/ 13 w 185"/>
                  <a:gd name="T11" fmla="*/ 60 h 70"/>
                  <a:gd name="T12" fmla="*/ 38 w 185"/>
                  <a:gd name="T13" fmla="*/ 70 h 70"/>
                  <a:gd name="T14" fmla="*/ 63 w 185"/>
                  <a:gd name="T15" fmla="*/ 60 h 70"/>
                  <a:gd name="T16" fmla="*/ 73 w 185"/>
                  <a:gd name="T17" fmla="*/ 40 h 70"/>
                  <a:gd name="T18" fmla="*/ 145 w 185"/>
                  <a:gd name="T19" fmla="*/ 40 h 70"/>
                  <a:gd name="T20" fmla="*/ 145 w 185"/>
                  <a:gd name="T21" fmla="*/ 54 h 70"/>
                  <a:gd name="T22" fmla="*/ 175 w 185"/>
                  <a:gd name="T23" fmla="*/ 54 h 70"/>
                  <a:gd name="T24" fmla="*/ 175 w 185"/>
                  <a:gd name="T25" fmla="*/ 40 h 70"/>
                  <a:gd name="T26" fmla="*/ 185 w 185"/>
                  <a:gd name="T27" fmla="*/ 40 h 70"/>
                  <a:gd name="T28" fmla="*/ 185 w 185"/>
                  <a:gd name="T29" fmla="*/ 30 h 70"/>
                  <a:gd name="T30" fmla="*/ 56 w 185"/>
                  <a:gd name="T31" fmla="*/ 53 h 70"/>
                  <a:gd name="T32" fmla="*/ 38 w 185"/>
                  <a:gd name="T33" fmla="*/ 60 h 70"/>
                  <a:gd name="T34" fmla="*/ 21 w 185"/>
                  <a:gd name="T35" fmla="*/ 53 h 70"/>
                  <a:gd name="T36" fmla="*/ 21 w 185"/>
                  <a:gd name="T37" fmla="*/ 17 h 70"/>
                  <a:gd name="T38" fmla="*/ 38 w 185"/>
                  <a:gd name="T39" fmla="*/ 10 h 70"/>
                  <a:gd name="T40" fmla="*/ 56 w 185"/>
                  <a:gd name="T41" fmla="*/ 17 h 70"/>
                  <a:gd name="T42" fmla="*/ 64 w 185"/>
                  <a:gd name="T43" fmla="*/ 35 h 70"/>
                  <a:gd name="T44" fmla="*/ 56 w 185"/>
                  <a:gd name="T45" fmla="*/ 5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5" h="70">
                    <a:moveTo>
                      <a:pt x="185" y="30"/>
                    </a:moveTo>
                    <a:cubicBezTo>
                      <a:pt x="73" y="30"/>
                      <a:pt x="73" y="30"/>
                      <a:pt x="73" y="30"/>
                    </a:cubicBezTo>
                    <a:cubicBezTo>
                      <a:pt x="72" y="23"/>
                      <a:pt x="69" y="16"/>
                      <a:pt x="63" y="10"/>
                    </a:cubicBezTo>
                    <a:cubicBezTo>
                      <a:pt x="56" y="3"/>
                      <a:pt x="47" y="0"/>
                      <a:pt x="38" y="0"/>
                    </a:cubicBezTo>
                    <a:cubicBezTo>
                      <a:pt x="29" y="0"/>
                      <a:pt x="20" y="3"/>
                      <a:pt x="13" y="10"/>
                    </a:cubicBezTo>
                    <a:cubicBezTo>
                      <a:pt x="0" y="24"/>
                      <a:pt x="0" y="46"/>
                      <a:pt x="13" y="60"/>
                    </a:cubicBezTo>
                    <a:cubicBezTo>
                      <a:pt x="20" y="67"/>
                      <a:pt x="29" y="70"/>
                      <a:pt x="38" y="70"/>
                    </a:cubicBezTo>
                    <a:cubicBezTo>
                      <a:pt x="47" y="70"/>
                      <a:pt x="56" y="67"/>
                      <a:pt x="63" y="60"/>
                    </a:cubicBezTo>
                    <a:cubicBezTo>
                      <a:pt x="69" y="54"/>
                      <a:pt x="72" y="47"/>
                      <a:pt x="73" y="40"/>
                    </a:cubicBezTo>
                    <a:cubicBezTo>
                      <a:pt x="145" y="40"/>
                      <a:pt x="145" y="40"/>
                      <a:pt x="145" y="40"/>
                    </a:cubicBezTo>
                    <a:cubicBezTo>
                      <a:pt x="145" y="54"/>
                      <a:pt x="145" y="54"/>
                      <a:pt x="145" y="54"/>
                    </a:cubicBezTo>
                    <a:cubicBezTo>
                      <a:pt x="175" y="54"/>
                      <a:pt x="175" y="54"/>
                      <a:pt x="175" y="54"/>
                    </a:cubicBezTo>
                    <a:cubicBezTo>
                      <a:pt x="175" y="40"/>
                      <a:pt x="175" y="40"/>
                      <a:pt x="175" y="40"/>
                    </a:cubicBezTo>
                    <a:cubicBezTo>
                      <a:pt x="185" y="40"/>
                      <a:pt x="185" y="40"/>
                      <a:pt x="185" y="40"/>
                    </a:cubicBezTo>
                    <a:lnTo>
                      <a:pt x="185" y="30"/>
                    </a:lnTo>
                    <a:close/>
                    <a:moveTo>
                      <a:pt x="56" y="53"/>
                    </a:moveTo>
                    <a:cubicBezTo>
                      <a:pt x="52" y="58"/>
                      <a:pt x="45" y="60"/>
                      <a:pt x="38" y="60"/>
                    </a:cubicBezTo>
                    <a:cubicBezTo>
                      <a:pt x="32" y="60"/>
                      <a:pt x="25" y="58"/>
                      <a:pt x="21" y="53"/>
                    </a:cubicBezTo>
                    <a:cubicBezTo>
                      <a:pt x="11" y="43"/>
                      <a:pt x="11" y="27"/>
                      <a:pt x="21" y="17"/>
                    </a:cubicBezTo>
                    <a:cubicBezTo>
                      <a:pt x="25" y="12"/>
                      <a:pt x="32" y="10"/>
                      <a:pt x="38" y="10"/>
                    </a:cubicBezTo>
                    <a:cubicBezTo>
                      <a:pt x="45" y="10"/>
                      <a:pt x="51" y="12"/>
                      <a:pt x="56" y="17"/>
                    </a:cubicBezTo>
                    <a:cubicBezTo>
                      <a:pt x="61" y="22"/>
                      <a:pt x="64" y="28"/>
                      <a:pt x="64" y="35"/>
                    </a:cubicBezTo>
                    <a:cubicBezTo>
                      <a:pt x="64" y="42"/>
                      <a:pt x="61" y="48"/>
                      <a:pt x="56" y="5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149">
                <a:extLst>
                  <a:ext uri="{FF2B5EF4-FFF2-40B4-BE49-F238E27FC236}">
                    <a16:creationId xmlns:a16="http://schemas.microsoft.com/office/drawing/2014/main" id="{1CD8DAA6-FA49-4E9F-9A87-BFBA65F9752A}"/>
                  </a:ext>
                </a:extLst>
              </p:cNvPr>
              <p:cNvSpPr>
                <a:spLocks/>
              </p:cNvSpPr>
              <p:nvPr/>
            </p:nvSpPr>
            <p:spPr bwMode="auto">
              <a:xfrm>
                <a:off x="5190" y="3577"/>
                <a:ext cx="292" cy="78"/>
              </a:xfrm>
              <a:custGeom>
                <a:avLst/>
                <a:gdLst>
                  <a:gd name="T0" fmla="*/ 292 w 292"/>
                  <a:gd name="T1" fmla="*/ 39 h 78"/>
                  <a:gd name="T2" fmla="*/ 253 w 292"/>
                  <a:gd name="T3" fmla="*/ 0 h 78"/>
                  <a:gd name="T4" fmla="*/ 253 w 292"/>
                  <a:gd name="T5" fmla="*/ 25 h 78"/>
                  <a:gd name="T6" fmla="*/ 0 w 292"/>
                  <a:gd name="T7" fmla="*/ 25 h 78"/>
                  <a:gd name="T8" fmla="*/ 0 w 292"/>
                  <a:gd name="T9" fmla="*/ 53 h 78"/>
                  <a:gd name="T10" fmla="*/ 253 w 292"/>
                  <a:gd name="T11" fmla="*/ 53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5"/>
                    </a:lnTo>
                    <a:lnTo>
                      <a:pt x="0" y="25"/>
                    </a:lnTo>
                    <a:lnTo>
                      <a:pt x="0" y="53"/>
                    </a:lnTo>
                    <a:lnTo>
                      <a:pt x="253" y="53"/>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150">
                <a:extLst>
                  <a:ext uri="{FF2B5EF4-FFF2-40B4-BE49-F238E27FC236}">
                    <a16:creationId xmlns:a16="http://schemas.microsoft.com/office/drawing/2014/main" id="{277FA94F-A1EB-474C-9595-2647E71883A2}"/>
                  </a:ext>
                </a:extLst>
              </p:cNvPr>
              <p:cNvSpPr>
                <a:spLocks/>
              </p:cNvSpPr>
              <p:nvPr/>
            </p:nvSpPr>
            <p:spPr bwMode="auto">
              <a:xfrm>
                <a:off x="5190" y="3797"/>
                <a:ext cx="292" cy="78"/>
              </a:xfrm>
              <a:custGeom>
                <a:avLst/>
                <a:gdLst>
                  <a:gd name="T0" fmla="*/ 292 w 292"/>
                  <a:gd name="T1" fmla="*/ 39 h 78"/>
                  <a:gd name="T2" fmla="*/ 253 w 292"/>
                  <a:gd name="T3" fmla="*/ 0 h 78"/>
                  <a:gd name="T4" fmla="*/ 253 w 292"/>
                  <a:gd name="T5" fmla="*/ 26 h 78"/>
                  <a:gd name="T6" fmla="*/ 0 w 292"/>
                  <a:gd name="T7" fmla="*/ 26 h 78"/>
                  <a:gd name="T8" fmla="*/ 0 w 292"/>
                  <a:gd name="T9" fmla="*/ 55 h 78"/>
                  <a:gd name="T10" fmla="*/ 253 w 292"/>
                  <a:gd name="T11" fmla="*/ 55 h 78"/>
                  <a:gd name="T12" fmla="*/ 253 w 292"/>
                  <a:gd name="T13" fmla="*/ 78 h 78"/>
                  <a:gd name="T14" fmla="*/ 292 w 292"/>
                  <a:gd name="T15" fmla="*/ 39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 h="78">
                    <a:moveTo>
                      <a:pt x="292" y="39"/>
                    </a:moveTo>
                    <a:lnTo>
                      <a:pt x="253" y="0"/>
                    </a:lnTo>
                    <a:lnTo>
                      <a:pt x="253" y="26"/>
                    </a:lnTo>
                    <a:lnTo>
                      <a:pt x="0" y="26"/>
                    </a:lnTo>
                    <a:lnTo>
                      <a:pt x="0" y="55"/>
                    </a:lnTo>
                    <a:lnTo>
                      <a:pt x="253" y="55"/>
                    </a:lnTo>
                    <a:lnTo>
                      <a:pt x="253" y="78"/>
                    </a:lnTo>
                    <a:lnTo>
                      <a:pt x="292" y="3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10" name="Rectangle: Rounded Corners 9">
            <a:extLst>
              <a:ext uri="{FF2B5EF4-FFF2-40B4-BE49-F238E27FC236}">
                <a16:creationId xmlns:a16="http://schemas.microsoft.com/office/drawing/2014/main" id="{0A121FC9-60EB-1E53-6423-481A293F3A2B}"/>
              </a:ext>
            </a:extLst>
          </p:cNvPr>
          <p:cNvSpPr/>
          <p:nvPr/>
        </p:nvSpPr>
        <p:spPr bwMode="auto">
          <a:xfrm>
            <a:off x="511044" y="3354496"/>
            <a:ext cx="2177696" cy="494400"/>
          </a:xfrm>
          <a:prstGeom prst="roundRect">
            <a:avLst>
              <a:gd name="adj" fmla="val 7485"/>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GPT-3</a:t>
            </a:r>
          </a:p>
        </p:txBody>
      </p:sp>
      <p:sp>
        <p:nvSpPr>
          <p:cNvPr id="13" name="Rectangle: Rounded Corners 12">
            <a:extLst>
              <a:ext uri="{FF2B5EF4-FFF2-40B4-BE49-F238E27FC236}">
                <a16:creationId xmlns:a16="http://schemas.microsoft.com/office/drawing/2014/main" id="{07177B4B-F9AD-06F8-A009-7FC06ADC00B5}"/>
              </a:ext>
            </a:extLst>
          </p:cNvPr>
          <p:cNvSpPr/>
          <p:nvPr/>
        </p:nvSpPr>
        <p:spPr bwMode="auto">
          <a:xfrm>
            <a:off x="2907344" y="3356627"/>
            <a:ext cx="2177696" cy="494400"/>
          </a:xfrm>
          <a:prstGeom prst="roundRect">
            <a:avLst>
              <a:gd name="adj" fmla="val 6173"/>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Codex</a:t>
            </a:r>
          </a:p>
        </p:txBody>
      </p:sp>
      <p:sp>
        <p:nvSpPr>
          <p:cNvPr id="16" name="Rectangle: Rounded Corners 15">
            <a:extLst>
              <a:ext uri="{FF2B5EF4-FFF2-40B4-BE49-F238E27FC236}">
                <a16:creationId xmlns:a16="http://schemas.microsoft.com/office/drawing/2014/main" id="{DDFE9BD2-3AB4-ED42-9B89-D55A7E4E469F}"/>
              </a:ext>
            </a:extLst>
          </p:cNvPr>
          <p:cNvSpPr/>
          <p:nvPr/>
        </p:nvSpPr>
        <p:spPr bwMode="auto">
          <a:xfrm>
            <a:off x="1752292" y="3995949"/>
            <a:ext cx="2177696" cy="494400"/>
          </a:xfrm>
          <a:prstGeom prst="roundRect">
            <a:avLst>
              <a:gd name="adj" fmla="val 7485"/>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a:ln w="3175">
                  <a:noFill/>
                </a:ln>
                <a:solidFill>
                  <a:prstClr val="white"/>
                </a:solidFill>
                <a:effectLst/>
                <a:uLnTx/>
                <a:uFillTx/>
                <a:latin typeface="Segoe UI Semibold"/>
                <a:ea typeface="+mn-ea"/>
                <a:cs typeface="Segoe UI" pitchFamily="34" charset="0"/>
              </a:rPr>
              <a:t>DALL·E </a:t>
            </a:r>
            <a:r>
              <a:rPr kumimoji="0" lang="en-US" sz="1400" b="0" i="1" u="none" strike="noStrike" kern="1200" cap="none" spc="-50" normalizeH="0" baseline="0" noProof="0">
                <a:ln w="3175">
                  <a:noFill/>
                </a:ln>
                <a:solidFill>
                  <a:prstClr val="white"/>
                </a:solidFill>
                <a:effectLst/>
                <a:uLnTx/>
                <a:uFillTx/>
                <a:latin typeface="Segoe UI Semibold"/>
                <a:ea typeface="+mn-ea"/>
                <a:cs typeface="Segoe UI" pitchFamily="34" charset="0"/>
              </a:rPr>
              <a:t>(preview)</a:t>
            </a:r>
            <a:endParaRPr kumimoji="0" lang="en-US" sz="2000" b="0" i="1" u="none" strike="noStrike" kern="1200" cap="none" spc="-50" normalizeH="0" baseline="0" noProof="0">
              <a:ln w="3175">
                <a:noFill/>
              </a:ln>
              <a:solidFill>
                <a:prstClr val="white"/>
              </a:solidFill>
              <a:effectLst/>
              <a:uLnTx/>
              <a:uFillTx/>
              <a:latin typeface="Segoe UI Semibold"/>
              <a:ea typeface="+mn-ea"/>
              <a:cs typeface="Segoe UI" pitchFamily="34" charset="0"/>
            </a:endParaRPr>
          </a:p>
        </p:txBody>
      </p:sp>
      <p:grpSp>
        <p:nvGrpSpPr>
          <p:cNvPr id="4" name="Group 3" descr="Deployed within your Azure subscription, secured by you, accessed only by you, and tied to your datasets and applications">
            <a:extLst>
              <a:ext uri="{FF2B5EF4-FFF2-40B4-BE49-F238E27FC236}">
                <a16:creationId xmlns:a16="http://schemas.microsoft.com/office/drawing/2014/main" id="{65FD27A9-325C-E9A2-0747-792C5DA0A5B2}"/>
              </a:ext>
            </a:extLst>
          </p:cNvPr>
          <p:cNvGrpSpPr/>
          <p:nvPr/>
        </p:nvGrpSpPr>
        <p:grpSpPr>
          <a:xfrm>
            <a:off x="6497588" y="1250320"/>
            <a:ext cx="5401296" cy="830997"/>
            <a:chOff x="6070267" y="811320"/>
            <a:chExt cx="5401296" cy="830997"/>
          </a:xfrm>
        </p:grpSpPr>
        <p:pic>
          <p:nvPicPr>
            <p:cNvPr id="1028" name="Picture 4" descr="Microsoft • Indicia Training">
              <a:extLst>
                <a:ext uri="{FF2B5EF4-FFF2-40B4-BE49-F238E27FC236}">
                  <a16:creationId xmlns:a16="http://schemas.microsoft.com/office/drawing/2014/main" id="{A8415F91-5A99-FEB3-A6A8-9209B8FB9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70267" y="881641"/>
              <a:ext cx="606164" cy="483677"/>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5">
              <a:extLst>
                <a:ext uri="{FF2B5EF4-FFF2-40B4-BE49-F238E27FC236}">
                  <a16:creationId xmlns:a16="http://schemas.microsoft.com/office/drawing/2014/main" id="{EB8AA8EA-9E24-FBA9-44C3-E1AEBF0F2752}"/>
                </a:ext>
                <a:ext uri="{C183D7F6-B498-43B3-948B-1728B52AA6E4}">
                  <adec:decorative xmlns:adec="http://schemas.microsoft.com/office/drawing/2017/decorative" val="1"/>
                </a:ext>
              </a:extLst>
            </p:cNvPr>
            <p:cNvSpPr txBox="1">
              <a:spLocks/>
            </p:cNvSpPr>
            <p:nvPr/>
          </p:nvSpPr>
          <p:spPr>
            <a:xfrm>
              <a:off x="6872184" y="811320"/>
              <a:ext cx="4599379" cy="83099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gradFill>
                    <a:gsLst>
                      <a:gs pos="0">
                        <a:srgbClr val="FFFFFF"/>
                      </a:gs>
                      <a:gs pos="100000">
                        <a:srgbClr val="FFFFFF"/>
                      </a:gs>
                    </a:gsLst>
                    <a:lin ang="2700000" scaled="0"/>
                  </a:gradFill>
                  <a:effectLst/>
                  <a:uLnTx/>
                  <a:uFillTx/>
                  <a:latin typeface="Segoe UI Semibold"/>
                  <a:ea typeface="+mn-ea"/>
                  <a:cs typeface="Segoe UI Semibold" panose="020B0702040204020203" pitchFamily="34" charset="0"/>
                </a:rPr>
                <a:t>Deployed within your Azure subscription, secured by you, accessed only by you, and tied to your datasets and applications</a:t>
              </a:r>
            </a:p>
          </p:txBody>
        </p:sp>
      </p:grpSp>
    </p:spTree>
    <p:extLst>
      <p:ext uri="{BB962C8B-B14F-4D97-AF65-F5344CB8AC3E}">
        <p14:creationId xmlns:p14="http://schemas.microsoft.com/office/powerpoint/2010/main" val="67058367"/>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27" name="Title 93">
            <a:extLst>
              <a:ext uri="{FF2B5EF4-FFF2-40B4-BE49-F238E27FC236}">
                <a16:creationId xmlns:a16="http://schemas.microsoft.com/office/drawing/2014/main" id="{4685C948-06A7-4610-9EA8-9FC0880AEB68}"/>
              </a:ext>
            </a:extLst>
          </p:cNvPr>
          <p:cNvSpPr txBox="1">
            <a:spLocks/>
          </p:cNvSpPr>
          <p:nvPr/>
        </p:nvSpPr>
        <p:spPr>
          <a:xfrm>
            <a:off x="702139" y="545142"/>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prstClr val="white"/>
                </a:solidFill>
                <a:effectLst/>
                <a:uLnTx/>
                <a:uFillTx/>
                <a:latin typeface="Segoe UI Semibold"/>
                <a:ea typeface="+mn-ea"/>
                <a:cs typeface="Segoe UI" pitchFamily="34" charset="0"/>
              </a:rPr>
              <a:t>Azure OpenAI | Top 4 Capabilities &amp; Use Cases</a:t>
            </a:r>
          </a:p>
        </p:txBody>
      </p:sp>
      <p:cxnSp>
        <p:nvCxnSpPr>
          <p:cNvPr id="8" name="Straight Connector 7">
            <a:extLst>
              <a:ext uri="{FF2B5EF4-FFF2-40B4-BE49-F238E27FC236}">
                <a16:creationId xmlns:a16="http://schemas.microsoft.com/office/drawing/2014/main" id="{B961B4D9-9262-49CF-8C02-36BED03D646F}"/>
              </a:ext>
              <a:ext uri="{C183D7F6-B498-43B3-948B-1728B52AA6E4}">
                <adec:decorative xmlns:adec="http://schemas.microsoft.com/office/drawing/2017/decorative" val="1"/>
              </a:ext>
            </a:extLst>
          </p:cNvPr>
          <p:cNvCxnSpPr>
            <a:cxnSpLocks/>
          </p:cNvCxnSpPr>
          <p:nvPr/>
        </p:nvCxnSpPr>
        <p:spPr>
          <a:xfrm>
            <a:off x="506971" y="626006"/>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pSp>
        <p:nvGrpSpPr>
          <p:cNvPr id="137" name="Group 136" descr="Content Generation">
            <a:extLst>
              <a:ext uri="{FF2B5EF4-FFF2-40B4-BE49-F238E27FC236}">
                <a16:creationId xmlns:a16="http://schemas.microsoft.com/office/drawing/2014/main" id="{830FD4CA-64B7-8C2B-4001-D0B460A07273}"/>
              </a:ext>
            </a:extLst>
          </p:cNvPr>
          <p:cNvGrpSpPr/>
          <p:nvPr/>
        </p:nvGrpSpPr>
        <p:grpSpPr>
          <a:xfrm>
            <a:off x="585354" y="1424327"/>
            <a:ext cx="1824026" cy="482714"/>
            <a:chOff x="585354" y="1410467"/>
            <a:chExt cx="1824026" cy="482714"/>
          </a:xfrm>
        </p:grpSpPr>
        <p:sp>
          <p:nvSpPr>
            <p:cNvPr id="2" name="TextBox 1">
              <a:extLst>
                <a:ext uri="{FF2B5EF4-FFF2-40B4-BE49-F238E27FC236}">
                  <a16:creationId xmlns:a16="http://schemas.microsoft.com/office/drawing/2014/main" id="{54F9EBE8-22F2-46CE-F61F-A52FBC9F1B77}"/>
                </a:ext>
              </a:extLst>
            </p:cNvPr>
            <p:cNvSpPr txBox="1"/>
            <p:nvPr/>
          </p:nvSpPr>
          <p:spPr>
            <a:xfrm>
              <a:off x="1276928" y="1410467"/>
              <a:ext cx="1132452"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lang="en-US" sz="1600" kern="0">
                  <a:gradFill>
                    <a:gsLst>
                      <a:gs pos="18939">
                        <a:srgbClr val="FFFFFF"/>
                      </a:gs>
                      <a:gs pos="43000">
                        <a:srgbClr val="FFFFFF"/>
                      </a:gs>
                    </a:gsLst>
                    <a:lin ang="18900000" scaled="0"/>
                  </a:gradFill>
                  <a:latin typeface="Segoe UI Semibold"/>
                  <a:cs typeface="Segoe UI" panose="020B0502040204020203" pitchFamily="34" charset="0"/>
                </a:rPr>
                <a:t>Content Generation</a:t>
              </a:r>
              <a:endPar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endParaRPr>
            </a:p>
          </p:txBody>
        </p:sp>
        <p:sp>
          <p:nvSpPr>
            <p:cNvPr id="3" name="Graphic 22">
              <a:extLst>
                <a:ext uri="{FF2B5EF4-FFF2-40B4-BE49-F238E27FC236}">
                  <a16:creationId xmlns:a16="http://schemas.microsoft.com/office/drawing/2014/main" id="{2A4144F3-DA8B-21C9-1A24-9399EA3A221F}"/>
                </a:ext>
              </a:extLst>
            </p:cNvPr>
            <p:cNvSpPr/>
            <p:nvPr/>
          </p:nvSpPr>
          <p:spPr>
            <a:xfrm>
              <a:off x="585354" y="1471535"/>
              <a:ext cx="408884" cy="421646"/>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59" name="Group 58" descr="Summarization">
            <a:extLst>
              <a:ext uri="{FF2B5EF4-FFF2-40B4-BE49-F238E27FC236}">
                <a16:creationId xmlns:a16="http://schemas.microsoft.com/office/drawing/2014/main" id="{00A6BDA9-F413-A0AE-2D5F-9E706A14C879}"/>
              </a:ext>
            </a:extLst>
          </p:cNvPr>
          <p:cNvGrpSpPr/>
          <p:nvPr/>
        </p:nvGrpSpPr>
        <p:grpSpPr>
          <a:xfrm>
            <a:off x="3492173" y="1456975"/>
            <a:ext cx="2116315" cy="417419"/>
            <a:chOff x="4224675" y="1360715"/>
            <a:chExt cx="2116315" cy="417419"/>
          </a:xfrm>
        </p:grpSpPr>
        <p:sp>
          <p:nvSpPr>
            <p:cNvPr id="42" name="TextBox 41">
              <a:extLst>
                <a:ext uri="{FF2B5EF4-FFF2-40B4-BE49-F238E27FC236}">
                  <a16:creationId xmlns:a16="http://schemas.microsoft.com/office/drawing/2014/main" id="{EE3C946A-F25A-916A-6FF0-0F48C21B3822}"/>
                </a:ext>
              </a:extLst>
            </p:cNvPr>
            <p:cNvSpPr txBox="1"/>
            <p:nvPr/>
          </p:nvSpPr>
          <p:spPr>
            <a:xfrm>
              <a:off x="4737259" y="1415399"/>
              <a:ext cx="1603731"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Summarization</a:t>
              </a:r>
            </a:p>
          </p:txBody>
        </p:sp>
        <p:sp>
          <p:nvSpPr>
            <p:cNvPr id="48" name="Graphic 98">
              <a:extLst>
                <a:ext uri="{FF2B5EF4-FFF2-40B4-BE49-F238E27FC236}">
                  <a16:creationId xmlns:a16="http://schemas.microsoft.com/office/drawing/2014/main" id="{53ACF63D-6579-AB70-8573-27721E02BDC2}"/>
                </a:ext>
              </a:extLst>
            </p:cNvPr>
            <p:cNvSpPr/>
            <p:nvPr/>
          </p:nvSpPr>
          <p:spPr>
            <a:xfrm>
              <a:off x="4224675" y="1360715"/>
              <a:ext cx="413447" cy="417419"/>
            </a:xfrm>
            <a:custGeom>
              <a:avLst/>
              <a:gdLst>
                <a:gd name="connsiteX0" fmla="*/ 50006 w 171450"/>
                <a:gd name="connsiteY0" fmla="*/ 66675 h 171450"/>
                <a:gd name="connsiteX1" fmla="*/ 42863 w 171450"/>
                <a:gd name="connsiteY1" fmla="*/ 73819 h 171450"/>
                <a:gd name="connsiteX2" fmla="*/ 50006 w 171450"/>
                <a:gd name="connsiteY2" fmla="*/ 80963 h 171450"/>
                <a:gd name="connsiteX3" fmla="*/ 57150 w 171450"/>
                <a:gd name="connsiteY3" fmla="*/ 73819 h 171450"/>
                <a:gd name="connsiteX4" fmla="*/ 50006 w 171450"/>
                <a:gd name="connsiteY4" fmla="*/ 66675 h 171450"/>
                <a:gd name="connsiteX5" fmla="*/ 42863 w 171450"/>
                <a:gd name="connsiteY5" fmla="*/ 126206 h 171450"/>
                <a:gd name="connsiteX6" fmla="*/ 50006 w 171450"/>
                <a:gd name="connsiteY6" fmla="*/ 119063 h 171450"/>
                <a:gd name="connsiteX7" fmla="*/ 57150 w 171450"/>
                <a:gd name="connsiteY7" fmla="*/ 126206 h 171450"/>
                <a:gd name="connsiteX8" fmla="*/ 50006 w 171450"/>
                <a:gd name="connsiteY8" fmla="*/ 133350 h 171450"/>
                <a:gd name="connsiteX9" fmla="*/ 42863 w 171450"/>
                <a:gd name="connsiteY9" fmla="*/ 126206 h 171450"/>
                <a:gd name="connsiteX10" fmla="*/ 0 w 171450"/>
                <a:gd name="connsiteY10" fmla="*/ 30956 h 171450"/>
                <a:gd name="connsiteX11" fmla="*/ 30956 w 171450"/>
                <a:gd name="connsiteY11" fmla="*/ 0 h 171450"/>
                <a:gd name="connsiteX12" fmla="*/ 140494 w 171450"/>
                <a:gd name="connsiteY12" fmla="*/ 0 h 171450"/>
                <a:gd name="connsiteX13" fmla="*/ 171450 w 171450"/>
                <a:gd name="connsiteY13" fmla="*/ 30956 h 171450"/>
                <a:gd name="connsiteX14" fmla="*/ 171450 w 171450"/>
                <a:gd name="connsiteY14" fmla="*/ 140494 h 171450"/>
                <a:gd name="connsiteX15" fmla="*/ 140494 w 171450"/>
                <a:gd name="connsiteY15" fmla="*/ 171450 h 171450"/>
                <a:gd name="connsiteX16" fmla="*/ 30956 w 171450"/>
                <a:gd name="connsiteY16" fmla="*/ 171450 h 171450"/>
                <a:gd name="connsiteX17" fmla="*/ 0 w 171450"/>
                <a:gd name="connsiteY17" fmla="*/ 140494 h 171450"/>
                <a:gd name="connsiteX18" fmla="*/ 0 w 171450"/>
                <a:gd name="connsiteY18" fmla="*/ 30956 h 171450"/>
                <a:gd name="connsiteX19" fmla="*/ 28575 w 171450"/>
                <a:gd name="connsiteY19" fmla="*/ 73819 h 171450"/>
                <a:gd name="connsiteX20" fmla="*/ 50006 w 171450"/>
                <a:gd name="connsiteY20" fmla="*/ 95250 h 171450"/>
                <a:gd name="connsiteX21" fmla="*/ 71438 w 171450"/>
                <a:gd name="connsiteY21" fmla="*/ 73819 h 171450"/>
                <a:gd name="connsiteX22" fmla="*/ 50006 w 171450"/>
                <a:gd name="connsiteY22" fmla="*/ 52388 h 171450"/>
                <a:gd name="connsiteX23" fmla="*/ 28575 w 171450"/>
                <a:gd name="connsiteY23" fmla="*/ 73819 h 171450"/>
                <a:gd name="connsiteX24" fmla="*/ 50006 w 171450"/>
                <a:gd name="connsiteY24" fmla="*/ 104775 h 171450"/>
                <a:gd name="connsiteX25" fmla="*/ 28575 w 171450"/>
                <a:gd name="connsiteY25" fmla="*/ 126206 h 171450"/>
                <a:gd name="connsiteX26" fmla="*/ 50006 w 171450"/>
                <a:gd name="connsiteY26" fmla="*/ 147638 h 171450"/>
                <a:gd name="connsiteX27" fmla="*/ 71438 w 171450"/>
                <a:gd name="connsiteY27" fmla="*/ 126206 h 171450"/>
                <a:gd name="connsiteX28" fmla="*/ 50006 w 171450"/>
                <a:gd name="connsiteY28" fmla="*/ 104775 h 171450"/>
                <a:gd name="connsiteX29" fmla="*/ 85725 w 171450"/>
                <a:gd name="connsiteY29" fmla="*/ 73819 h 171450"/>
                <a:gd name="connsiteX30" fmla="*/ 92869 w 171450"/>
                <a:gd name="connsiteY30" fmla="*/ 80963 h 171450"/>
                <a:gd name="connsiteX31" fmla="*/ 135731 w 171450"/>
                <a:gd name="connsiteY31" fmla="*/ 80963 h 171450"/>
                <a:gd name="connsiteX32" fmla="*/ 142875 w 171450"/>
                <a:gd name="connsiteY32" fmla="*/ 73819 h 171450"/>
                <a:gd name="connsiteX33" fmla="*/ 135731 w 171450"/>
                <a:gd name="connsiteY33" fmla="*/ 66675 h 171450"/>
                <a:gd name="connsiteX34" fmla="*/ 92869 w 171450"/>
                <a:gd name="connsiteY34" fmla="*/ 66675 h 171450"/>
                <a:gd name="connsiteX35" fmla="*/ 85725 w 171450"/>
                <a:gd name="connsiteY35" fmla="*/ 73819 h 171450"/>
                <a:gd name="connsiteX36" fmla="*/ 92869 w 171450"/>
                <a:gd name="connsiteY36" fmla="*/ 119063 h 171450"/>
                <a:gd name="connsiteX37" fmla="*/ 85725 w 171450"/>
                <a:gd name="connsiteY37" fmla="*/ 126206 h 171450"/>
                <a:gd name="connsiteX38" fmla="*/ 92869 w 171450"/>
                <a:gd name="connsiteY38" fmla="*/ 133350 h 171450"/>
                <a:gd name="connsiteX39" fmla="*/ 135731 w 171450"/>
                <a:gd name="connsiteY39" fmla="*/ 133350 h 171450"/>
                <a:gd name="connsiteX40" fmla="*/ 142875 w 171450"/>
                <a:gd name="connsiteY40" fmla="*/ 126206 h 171450"/>
                <a:gd name="connsiteX41" fmla="*/ 135731 w 171450"/>
                <a:gd name="connsiteY41" fmla="*/ 119063 h 171450"/>
                <a:gd name="connsiteX42" fmla="*/ 92869 w 171450"/>
                <a:gd name="connsiteY42" fmla="*/ 119063 h 171450"/>
                <a:gd name="connsiteX43" fmla="*/ 28575 w 171450"/>
                <a:gd name="connsiteY43" fmla="*/ 30956 h 171450"/>
                <a:gd name="connsiteX44" fmla="*/ 35719 w 171450"/>
                <a:gd name="connsiteY44" fmla="*/ 38100 h 171450"/>
                <a:gd name="connsiteX45" fmla="*/ 135731 w 171450"/>
                <a:gd name="connsiteY45" fmla="*/ 38100 h 171450"/>
                <a:gd name="connsiteX46" fmla="*/ 142875 w 171450"/>
                <a:gd name="connsiteY46" fmla="*/ 30956 h 171450"/>
                <a:gd name="connsiteX47" fmla="*/ 135731 w 171450"/>
                <a:gd name="connsiteY47" fmla="*/ 23813 h 171450"/>
                <a:gd name="connsiteX48" fmla="*/ 35719 w 171450"/>
                <a:gd name="connsiteY48" fmla="*/ 23813 h 171450"/>
                <a:gd name="connsiteX49" fmla="*/ 28575 w 171450"/>
                <a:gd name="connsiteY49" fmla="*/ 30956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1450" h="171450">
                  <a:moveTo>
                    <a:pt x="50006" y="66675"/>
                  </a:moveTo>
                  <a:cubicBezTo>
                    <a:pt x="46061" y="66675"/>
                    <a:pt x="42863" y="69874"/>
                    <a:pt x="42863" y="73819"/>
                  </a:cubicBezTo>
                  <a:cubicBezTo>
                    <a:pt x="42863" y="77764"/>
                    <a:pt x="46061" y="80963"/>
                    <a:pt x="50006" y="80963"/>
                  </a:cubicBezTo>
                  <a:cubicBezTo>
                    <a:pt x="53952" y="80963"/>
                    <a:pt x="57150" y="77764"/>
                    <a:pt x="57150" y="73819"/>
                  </a:cubicBezTo>
                  <a:cubicBezTo>
                    <a:pt x="57150" y="69874"/>
                    <a:pt x="53952" y="66675"/>
                    <a:pt x="50006" y="66675"/>
                  </a:cubicBezTo>
                  <a:close/>
                  <a:moveTo>
                    <a:pt x="42863" y="126206"/>
                  </a:moveTo>
                  <a:cubicBezTo>
                    <a:pt x="42863" y="122261"/>
                    <a:pt x="46061" y="119063"/>
                    <a:pt x="50006" y="119063"/>
                  </a:cubicBezTo>
                  <a:cubicBezTo>
                    <a:pt x="53952" y="119063"/>
                    <a:pt x="57150" y="122261"/>
                    <a:pt x="57150" y="126206"/>
                  </a:cubicBezTo>
                  <a:cubicBezTo>
                    <a:pt x="57150" y="130152"/>
                    <a:pt x="53952" y="133350"/>
                    <a:pt x="50006" y="133350"/>
                  </a:cubicBezTo>
                  <a:cubicBezTo>
                    <a:pt x="46061" y="133350"/>
                    <a:pt x="42863" y="130152"/>
                    <a:pt x="42863" y="126206"/>
                  </a:cubicBezTo>
                  <a:close/>
                  <a:moveTo>
                    <a:pt x="0" y="30956"/>
                  </a:moveTo>
                  <a:cubicBezTo>
                    <a:pt x="0" y="13860"/>
                    <a:pt x="13860" y="0"/>
                    <a:pt x="30956" y="0"/>
                  </a:cubicBezTo>
                  <a:lnTo>
                    <a:pt x="140494" y="0"/>
                  </a:lnTo>
                  <a:cubicBezTo>
                    <a:pt x="157590" y="0"/>
                    <a:pt x="171450" y="13860"/>
                    <a:pt x="171450" y="30956"/>
                  </a:cubicBezTo>
                  <a:lnTo>
                    <a:pt x="171450" y="140494"/>
                  </a:lnTo>
                  <a:cubicBezTo>
                    <a:pt x="171450" y="157590"/>
                    <a:pt x="157590" y="171450"/>
                    <a:pt x="140494" y="171450"/>
                  </a:cubicBezTo>
                  <a:lnTo>
                    <a:pt x="30956" y="171450"/>
                  </a:lnTo>
                  <a:cubicBezTo>
                    <a:pt x="13860" y="171450"/>
                    <a:pt x="0" y="157590"/>
                    <a:pt x="0" y="140494"/>
                  </a:cubicBezTo>
                  <a:lnTo>
                    <a:pt x="0" y="30956"/>
                  </a:lnTo>
                  <a:close/>
                  <a:moveTo>
                    <a:pt x="28575" y="73819"/>
                  </a:moveTo>
                  <a:cubicBezTo>
                    <a:pt x="28575" y="85655"/>
                    <a:pt x="38170" y="95250"/>
                    <a:pt x="50006" y="95250"/>
                  </a:cubicBezTo>
                  <a:cubicBezTo>
                    <a:pt x="61842" y="95250"/>
                    <a:pt x="71438" y="85655"/>
                    <a:pt x="71438" y="73819"/>
                  </a:cubicBezTo>
                  <a:cubicBezTo>
                    <a:pt x="71438" y="61983"/>
                    <a:pt x="61842" y="52388"/>
                    <a:pt x="50006" y="52388"/>
                  </a:cubicBezTo>
                  <a:cubicBezTo>
                    <a:pt x="38170" y="52388"/>
                    <a:pt x="28575" y="61983"/>
                    <a:pt x="28575" y="73819"/>
                  </a:cubicBezTo>
                  <a:close/>
                  <a:moveTo>
                    <a:pt x="50006" y="104775"/>
                  </a:moveTo>
                  <a:cubicBezTo>
                    <a:pt x="38170" y="104775"/>
                    <a:pt x="28575" y="114370"/>
                    <a:pt x="28575" y="126206"/>
                  </a:cubicBezTo>
                  <a:cubicBezTo>
                    <a:pt x="28575" y="138042"/>
                    <a:pt x="38170" y="147638"/>
                    <a:pt x="50006" y="147638"/>
                  </a:cubicBezTo>
                  <a:cubicBezTo>
                    <a:pt x="61842" y="147638"/>
                    <a:pt x="71438" y="138042"/>
                    <a:pt x="71438" y="126206"/>
                  </a:cubicBezTo>
                  <a:cubicBezTo>
                    <a:pt x="71438" y="114370"/>
                    <a:pt x="61842" y="104775"/>
                    <a:pt x="50006" y="104775"/>
                  </a:cubicBezTo>
                  <a:close/>
                  <a:moveTo>
                    <a:pt x="85725" y="73819"/>
                  </a:moveTo>
                  <a:cubicBezTo>
                    <a:pt x="85725" y="77764"/>
                    <a:pt x="88924" y="80963"/>
                    <a:pt x="92869" y="80963"/>
                  </a:cubicBezTo>
                  <a:lnTo>
                    <a:pt x="135731" y="80963"/>
                  </a:lnTo>
                  <a:cubicBezTo>
                    <a:pt x="139677" y="80963"/>
                    <a:pt x="142875" y="77764"/>
                    <a:pt x="142875" y="73819"/>
                  </a:cubicBezTo>
                  <a:cubicBezTo>
                    <a:pt x="142875" y="69874"/>
                    <a:pt x="139677" y="66675"/>
                    <a:pt x="135731" y="66675"/>
                  </a:cubicBezTo>
                  <a:lnTo>
                    <a:pt x="92869" y="66675"/>
                  </a:lnTo>
                  <a:cubicBezTo>
                    <a:pt x="88924" y="66675"/>
                    <a:pt x="85725" y="69874"/>
                    <a:pt x="85725" y="73819"/>
                  </a:cubicBezTo>
                  <a:close/>
                  <a:moveTo>
                    <a:pt x="92869" y="119063"/>
                  </a:moveTo>
                  <a:cubicBezTo>
                    <a:pt x="88924" y="119063"/>
                    <a:pt x="85725" y="122261"/>
                    <a:pt x="85725" y="126206"/>
                  </a:cubicBezTo>
                  <a:cubicBezTo>
                    <a:pt x="85725" y="130152"/>
                    <a:pt x="88924" y="133350"/>
                    <a:pt x="92869" y="133350"/>
                  </a:cubicBezTo>
                  <a:lnTo>
                    <a:pt x="135731" y="133350"/>
                  </a:lnTo>
                  <a:cubicBezTo>
                    <a:pt x="139677" y="133350"/>
                    <a:pt x="142875" y="130152"/>
                    <a:pt x="142875" y="126206"/>
                  </a:cubicBezTo>
                  <a:cubicBezTo>
                    <a:pt x="142875" y="122261"/>
                    <a:pt x="139677" y="119063"/>
                    <a:pt x="135731" y="119063"/>
                  </a:cubicBezTo>
                  <a:lnTo>
                    <a:pt x="92869" y="119063"/>
                  </a:lnTo>
                  <a:close/>
                  <a:moveTo>
                    <a:pt x="28575" y="30956"/>
                  </a:moveTo>
                  <a:cubicBezTo>
                    <a:pt x="28575" y="34902"/>
                    <a:pt x="31773" y="38100"/>
                    <a:pt x="35719" y="38100"/>
                  </a:cubicBezTo>
                  <a:lnTo>
                    <a:pt x="135731" y="38100"/>
                  </a:lnTo>
                  <a:cubicBezTo>
                    <a:pt x="139677" y="38100"/>
                    <a:pt x="142875" y="34902"/>
                    <a:pt x="142875" y="30956"/>
                  </a:cubicBezTo>
                  <a:cubicBezTo>
                    <a:pt x="142875" y="27011"/>
                    <a:pt x="139677" y="23813"/>
                    <a:pt x="135731" y="23813"/>
                  </a:cubicBezTo>
                  <a:lnTo>
                    <a:pt x="35719" y="23813"/>
                  </a:lnTo>
                  <a:cubicBezTo>
                    <a:pt x="31773" y="23813"/>
                    <a:pt x="28575" y="27011"/>
                    <a:pt x="28575" y="30956"/>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grpSp>
        <p:nvGrpSpPr>
          <p:cNvPr id="139" name="Group 138" descr="Semantic Search">
            <a:extLst>
              <a:ext uri="{FF2B5EF4-FFF2-40B4-BE49-F238E27FC236}">
                <a16:creationId xmlns:a16="http://schemas.microsoft.com/office/drawing/2014/main" id="{452CB5ED-53DE-5C7E-47BE-3C9201B61A6F}"/>
              </a:ext>
            </a:extLst>
          </p:cNvPr>
          <p:cNvGrpSpPr/>
          <p:nvPr/>
        </p:nvGrpSpPr>
        <p:grpSpPr>
          <a:xfrm>
            <a:off x="9552195" y="1429872"/>
            <a:ext cx="2210032" cy="471624"/>
            <a:chOff x="9552195" y="1407452"/>
            <a:chExt cx="2210032" cy="471624"/>
          </a:xfrm>
        </p:grpSpPr>
        <p:sp>
          <p:nvSpPr>
            <p:cNvPr id="54" name="Graphic 15">
              <a:extLst>
                <a:ext uri="{FF2B5EF4-FFF2-40B4-BE49-F238E27FC236}">
                  <a16:creationId xmlns:a16="http://schemas.microsoft.com/office/drawing/2014/main" id="{55095135-A0DB-9BF4-C811-4BA4702E7817}"/>
                </a:ext>
              </a:extLst>
            </p:cNvPr>
            <p:cNvSpPr/>
            <p:nvPr/>
          </p:nvSpPr>
          <p:spPr>
            <a:xfrm>
              <a:off x="9552195" y="1463527"/>
              <a:ext cx="484810" cy="415549"/>
            </a:xfrm>
            <a:custGeom>
              <a:avLst/>
              <a:gdLst>
                <a:gd name="connsiteX0" fmla="*/ 9525 w 200025"/>
                <a:gd name="connsiteY0" fmla="*/ 26194 h 171449"/>
                <a:gd name="connsiteX1" fmla="*/ 35719 w 200025"/>
                <a:gd name="connsiteY1" fmla="*/ 0 h 171449"/>
                <a:gd name="connsiteX2" fmla="*/ 173831 w 200025"/>
                <a:gd name="connsiteY2" fmla="*/ 0 h 171449"/>
                <a:gd name="connsiteX3" fmla="*/ 200025 w 200025"/>
                <a:gd name="connsiteY3" fmla="*/ 26194 h 171449"/>
                <a:gd name="connsiteX4" fmla="*/ 200025 w 200025"/>
                <a:gd name="connsiteY4" fmla="*/ 126206 h 171449"/>
                <a:gd name="connsiteX5" fmla="*/ 173831 w 200025"/>
                <a:gd name="connsiteY5" fmla="*/ 152400 h 171449"/>
                <a:gd name="connsiteX6" fmla="*/ 109298 w 200025"/>
                <a:gd name="connsiteY6" fmla="*/ 152400 h 171449"/>
                <a:gd name="connsiteX7" fmla="*/ 89776 w 200025"/>
                <a:gd name="connsiteY7" fmla="*/ 132878 h 171449"/>
                <a:gd name="connsiteX8" fmla="*/ 95250 w 200025"/>
                <a:gd name="connsiteY8" fmla="*/ 109538 h 171449"/>
                <a:gd name="connsiteX9" fmla="*/ 135731 w 200025"/>
                <a:gd name="connsiteY9" fmla="*/ 109538 h 171449"/>
                <a:gd name="connsiteX10" fmla="*/ 142875 w 200025"/>
                <a:gd name="connsiteY10" fmla="*/ 102394 h 171449"/>
                <a:gd name="connsiteX11" fmla="*/ 135731 w 200025"/>
                <a:gd name="connsiteY11" fmla="*/ 95250 h 171449"/>
                <a:gd name="connsiteX12" fmla="*/ 93278 w 200025"/>
                <a:gd name="connsiteY12" fmla="*/ 95250 h 171449"/>
                <a:gd name="connsiteX13" fmla="*/ 86778 w 200025"/>
                <a:gd name="connsiteY13" fmla="*/ 80963 h 171449"/>
                <a:gd name="connsiteX14" fmla="*/ 154781 w 200025"/>
                <a:gd name="connsiteY14" fmla="*/ 80963 h 171449"/>
                <a:gd name="connsiteX15" fmla="*/ 161925 w 200025"/>
                <a:gd name="connsiteY15" fmla="*/ 73819 h 171449"/>
                <a:gd name="connsiteX16" fmla="*/ 154781 w 200025"/>
                <a:gd name="connsiteY16" fmla="*/ 66675 h 171449"/>
                <a:gd name="connsiteX17" fmla="*/ 72991 w 200025"/>
                <a:gd name="connsiteY17" fmla="*/ 66675 h 171449"/>
                <a:gd name="connsiteX18" fmla="*/ 42863 w 200025"/>
                <a:gd name="connsiteY18" fmla="*/ 57150 h 171449"/>
                <a:gd name="connsiteX19" fmla="*/ 9525 w 200025"/>
                <a:gd name="connsiteY19" fmla="*/ 69125 h 171449"/>
                <a:gd name="connsiteX20" fmla="*/ 9525 w 200025"/>
                <a:gd name="connsiteY20" fmla="*/ 26194 h 171449"/>
                <a:gd name="connsiteX21" fmla="*/ 54769 w 200025"/>
                <a:gd name="connsiteY21" fmla="*/ 38100 h 171449"/>
                <a:gd name="connsiteX22" fmla="*/ 47625 w 200025"/>
                <a:gd name="connsiteY22" fmla="*/ 45244 h 171449"/>
                <a:gd name="connsiteX23" fmla="*/ 54769 w 200025"/>
                <a:gd name="connsiteY23" fmla="*/ 52388 h 171449"/>
                <a:gd name="connsiteX24" fmla="*/ 116681 w 200025"/>
                <a:gd name="connsiteY24" fmla="*/ 52388 h 171449"/>
                <a:gd name="connsiteX25" fmla="*/ 123825 w 200025"/>
                <a:gd name="connsiteY25" fmla="*/ 45244 h 171449"/>
                <a:gd name="connsiteX26" fmla="*/ 116681 w 200025"/>
                <a:gd name="connsiteY26" fmla="*/ 38100 h 171449"/>
                <a:gd name="connsiteX27" fmla="*/ 54769 w 200025"/>
                <a:gd name="connsiteY27" fmla="*/ 38100 h 171449"/>
                <a:gd name="connsiteX28" fmla="*/ 42863 w 200025"/>
                <a:gd name="connsiteY28" fmla="*/ 152400 h 171449"/>
                <a:gd name="connsiteX29" fmla="*/ 67698 w 200025"/>
                <a:gd name="connsiteY29" fmla="*/ 144476 h 171449"/>
                <a:gd name="connsiteX30" fmla="*/ 92580 w 200025"/>
                <a:gd name="connsiteY30" fmla="*/ 169357 h 171449"/>
                <a:gd name="connsiteX31" fmla="*/ 102682 w 200025"/>
                <a:gd name="connsiteY31" fmla="*/ 169357 h 171449"/>
                <a:gd name="connsiteX32" fmla="*/ 102682 w 200025"/>
                <a:gd name="connsiteY32" fmla="*/ 159255 h 171449"/>
                <a:gd name="connsiteX33" fmla="*/ 77801 w 200025"/>
                <a:gd name="connsiteY33" fmla="*/ 134373 h 171449"/>
                <a:gd name="connsiteX34" fmla="*/ 85725 w 200025"/>
                <a:gd name="connsiteY34" fmla="*/ 109538 h 171449"/>
                <a:gd name="connsiteX35" fmla="*/ 42863 w 200025"/>
                <a:gd name="connsiteY35" fmla="*/ 66675 h 171449"/>
                <a:gd name="connsiteX36" fmla="*/ 0 w 200025"/>
                <a:gd name="connsiteY36" fmla="*/ 109538 h 171449"/>
                <a:gd name="connsiteX37" fmla="*/ 42863 w 200025"/>
                <a:gd name="connsiteY37" fmla="*/ 152400 h 171449"/>
                <a:gd name="connsiteX38" fmla="*/ 42863 w 200025"/>
                <a:gd name="connsiteY38" fmla="*/ 138113 h 171449"/>
                <a:gd name="connsiteX39" fmla="*/ 14288 w 200025"/>
                <a:gd name="connsiteY39" fmla="*/ 109538 h 171449"/>
                <a:gd name="connsiteX40" fmla="*/ 42863 w 200025"/>
                <a:gd name="connsiteY40" fmla="*/ 80963 h 171449"/>
                <a:gd name="connsiteX41" fmla="*/ 71438 w 200025"/>
                <a:gd name="connsiteY41" fmla="*/ 109538 h 171449"/>
                <a:gd name="connsiteX42" fmla="*/ 42863 w 200025"/>
                <a:gd name="connsiteY42" fmla="*/ 138113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0025" h="171449">
                  <a:moveTo>
                    <a:pt x="9525" y="26194"/>
                  </a:moveTo>
                  <a:cubicBezTo>
                    <a:pt x="9525" y="11727"/>
                    <a:pt x="21252" y="0"/>
                    <a:pt x="35719" y="0"/>
                  </a:cubicBezTo>
                  <a:lnTo>
                    <a:pt x="173831" y="0"/>
                  </a:lnTo>
                  <a:cubicBezTo>
                    <a:pt x="188298" y="0"/>
                    <a:pt x="200025" y="11727"/>
                    <a:pt x="200025" y="26194"/>
                  </a:cubicBezTo>
                  <a:lnTo>
                    <a:pt x="200025" y="126206"/>
                  </a:lnTo>
                  <a:cubicBezTo>
                    <a:pt x="200025" y="140673"/>
                    <a:pt x="188298" y="152400"/>
                    <a:pt x="173831" y="152400"/>
                  </a:cubicBezTo>
                  <a:lnTo>
                    <a:pt x="109298" y="152400"/>
                  </a:lnTo>
                  <a:lnTo>
                    <a:pt x="89776" y="132878"/>
                  </a:lnTo>
                  <a:cubicBezTo>
                    <a:pt x="93279" y="125850"/>
                    <a:pt x="95250" y="117924"/>
                    <a:pt x="95250" y="109538"/>
                  </a:cubicBezTo>
                  <a:lnTo>
                    <a:pt x="135731" y="109538"/>
                  </a:lnTo>
                  <a:cubicBezTo>
                    <a:pt x="139677" y="109538"/>
                    <a:pt x="142875" y="106339"/>
                    <a:pt x="142875" y="102394"/>
                  </a:cubicBezTo>
                  <a:cubicBezTo>
                    <a:pt x="142875" y="98449"/>
                    <a:pt x="139677" y="95250"/>
                    <a:pt x="135731" y="95250"/>
                  </a:cubicBezTo>
                  <a:lnTo>
                    <a:pt x="93278" y="95250"/>
                  </a:lnTo>
                  <a:cubicBezTo>
                    <a:pt x="91829" y="90125"/>
                    <a:pt x="89619" y="85319"/>
                    <a:pt x="86778" y="80963"/>
                  </a:cubicBezTo>
                  <a:lnTo>
                    <a:pt x="154781" y="80963"/>
                  </a:lnTo>
                  <a:cubicBezTo>
                    <a:pt x="158727" y="80963"/>
                    <a:pt x="161925" y="77764"/>
                    <a:pt x="161925" y="73819"/>
                  </a:cubicBezTo>
                  <a:cubicBezTo>
                    <a:pt x="161925" y="69874"/>
                    <a:pt x="158727" y="66675"/>
                    <a:pt x="154781" y="66675"/>
                  </a:cubicBezTo>
                  <a:lnTo>
                    <a:pt x="72991" y="66675"/>
                  </a:lnTo>
                  <a:cubicBezTo>
                    <a:pt x="64469" y="60674"/>
                    <a:pt x="54077" y="57150"/>
                    <a:pt x="42863" y="57150"/>
                  </a:cubicBezTo>
                  <a:cubicBezTo>
                    <a:pt x="30198" y="57150"/>
                    <a:pt x="18583" y="61644"/>
                    <a:pt x="9525" y="69125"/>
                  </a:cubicBezTo>
                  <a:lnTo>
                    <a:pt x="9525" y="26194"/>
                  </a:lnTo>
                  <a:close/>
                  <a:moveTo>
                    <a:pt x="54769" y="38100"/>
                  </a:moveTo>
                  <a:cubicBezTo>
                    <a:pt x="50823" y="38100"/>
                    <a:pt x="47625" y="41298"/>
                    <a:pt x="47625" y="45244"/>
                  </a:cubicBezTo>
                  <a:cubicBezTo>
                    <a:pt x="47625" y="49189"/>
                    <a:pt x="50823" y="52388"/>
                    <a:pt x="54769" y="52388"/>
                  </a:cubicBezTo>
                  <a:lnTo>
                    <a:pt x="116681" y="52388"/>
                  </a:lnTo>
                  <a:cubicBezTo>
                    <a:pt x="120627" y="52388"/>
                    <a:pt x="123825" y="49189"/>
                    <a:pt x="123825" y="45244"/>
                  </a:cubicBezTo>
                  <a:cubicBezTo>
                    <a:pt x="123825" y="41298"/>
                    <a:pt x="120627" y="38100"/>
                    <a:pt x="116681" y="38100"/>
                  </a:cubicBezTo>
                  <a:lnTo>
                    <a:pt x="54769" y="38100"/>
                  </a:lnTo>
                  <a:close/>
                  <a:moveTo>
                    <a:pt x="42863" y="152400"/>
                  </a:moveTo>
                  <a:cubicBezTo>
                    <a:pt x="52120" y="152400"/>
                    <a:pt x="60691" y="149465"/>
                    <a:pt x="67698" y="144476"/>
                  </a:cubicBezTo>
                  <a:lnTo>
                    <a:pt x="92580" y="169357"/>
                  </a:lnTo>
                  <a:cubicBezTo>
                    <a:pt x="95370" y="172147"/>
                    <a:pt x="99892" y="172147"/>
                    <a:pt x="102682" y="169357"/>
                  </a:cubicBezTo>
                  <a:cubicBezTo>
                    <a:pt x="105472" y="166567"/>
                    <a:pt x="105472" y="162045"/>
                    <a:pt x="102682" y="159255"/>
                  </a:cubicBezTo>
                  <a:lnTo>
                    <a:pt x="77801" y="134373"/>
                  </a:lnTo>
                  <a:cubicBezTo>
                    <a:pt x="82790" y="127366"/>
                    <a:pt x="85725" y="118795"/>
                    <a:pt x="85725" y="109538"/>
                  </a:cubicBezTo>
                  <a:cubicBezTo>
                    <a:pt x="85725" y="85865"/>
                    <a:pt x="66535" y="66675"/>
                    <a:pt x="42863" y="66675"/>
                  </a:cubicBezTo>
                  <a:cubicBezTo>
                    <a:pt x="19190" y="66675"/>
                    <a:pt x="0" y="85865"/>
                    <a:pt x="0" y="109538"/>
                  </a:cubicBezTo>
                  <a:cubicBezTo>
                    <a:pt x="0" y="133210"/>
                    <a:pt x="19190" y="152400"/>
                    <a:pt x="42863" y="152400"/>
                  </a:cubicBezTo>
                  <a:close/>
                  <a:moveTo>
                    <a:pt x="42863" y="138113"/>
                  </a:moveTo>
                  <a:cubicBezTo>
                    <a:pt x="27081" y="138113"/>
                    <a:pt x="14288" y="125319"/>
                    <a:pt x="14288" y="109538"/>
                  </a:cubicBezTo>
                  <a:cubicBezTo>
                    <a:pt x="14288" y="93756"/>
                    <a:pt x="27081" y="80963"/>
                    <a:pt x="42863" y="80963"/>
                  </a:cubicBezTo>
                  <a:cubicBezTo>
                    <a:pt x="58644" y="80963"/>
                    <a:pt x="71438" y="93756"/>
                    <a:pt x="71438" y="109538"/>
                  </a:cubicBezTo>
                  <a:cubicBezTo>
                    <a:pt x="71438" y="125319"/>
                    <a:pt x="58644" y="138113"/>
                    <a:pt x="42863" y="138113"/>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sp>
          <p:nvSpPr>
            <p:cNvPr id="55" name="TextBox 54">
              <a:extLst>
                <a:ext uri="{FF2B5EF4-FFF2-40B4-BE49-F238E27FC236}">
                  <a16:creationId xmlns:a16="http://schemas.microsoft.com/office/drawing/2014/main" id="{DE964AD1-72B1-EF73-4E3A-F9CC7EFBFB8C}"/>
                </a:ext>
              </a:extLst>
            </p:cNvPr>
            <p:cNvSpPr txBox="1"/>
            <p:nvPr/>
          </p:nvSpPr>
          <p:spPr>
            <a:xfrm>
              <a:off x="10254933" y="1407452"/>
              <a:ext cx="1507294" cy="313932"/>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Semantic Search</a:t>
              </a:r>
            </a:p>
          </p:txBody>
        </p:sp>
      </p:grpSp>
      <p:sp>
        <p:nvSpPr>
          <p:cNvPr id="68" name="Rectangle 67">
            <a:extLst>
              <a:ext uri="{FF2B5EF4-FFF2-40B4-BE49-F238E27FC236}">
                <a16:creationId xmlns:a16="http://schemas.microsoft.com/office/drawing/2014/main" id="{86F283AA-DED8-C51E-D5E4-1ED23031F0A0}"/>
              </a:ext>
            </a:extLst>
          </p:cNvPr>
          <p:cNvSpPr/>
          <p:nvPr/>
        </p:nvSpPr>
        <p:spPr bwMode="auto">
          <a:xfrm>
            <a:off x="342758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Summary of customer support conversation logs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cxnSp>
        <p:nvCxnSpPr>
          <p:cNvPr id="74" name="Straight Connector 73">
            <a:extLst>
              <a:ext uri="{FF2B5EF4-FFF2-40B4-BE49-F238E27FC236}">
                <a16:creationId xmlns:a16="http://schemas.microsoft.com/office/drawing/2014/main" id="{E0706128-EAEC-63B8-1CFD-8F1B4354DEEB}"/>
              </a:ext>
              <a:ext uri="{C183D7F6-B498-43B3-948B-1728B52AA6E4}">
                <adec:decorative xmlns:adec="http://schemas.microsoft.com/office/drawing/2017/decorative" val="1"/>
              </a:ext>
            </a:extLst>
          </p:cNvPr>
          <p:cNvCxnSpPr>
            <a:cxnSpLocks/>
          </p:cNvCxnSpPr>
          <p:nvPr/>
        </p:nvCxnSpPr>
        <p:spPr>
          <a:xfrm>
            <a:off x="9027110" y="1661203"/>
            <a:ext cx="0" cy="3153217"/>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75" name="Rectangle 74">
            <a:extLst>
              <a:ext uri="{FF2B5EF4-FFF2-40B4-BE49-F238E27FC236}">
                <a16:creationId xmlns:a16="http://schemas.microsoft.com/office/drawing/2014/main" id="{0068E43B-5F90-A03A-D021-1C68C2EE0380}"/>
              </a:ext>
            </a:extLst>
          </p:cNvPr>
          <p:cNvSpPr/>
          <p:nvPr/>
        </p:nvSpPr>
        <p:spPr bwMode="auto">
          <a:xfrm>
            <a:off x="6357788"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SQL (or vice versa) for telemetry data</a:t>
            </a:r>
          </a:p>
        </p:txBody>
      </p:sp>
      <p:sp>
        <p:nvSpPr>
          <p:cNvPr id="84" name="Rectangle 83">
            <a:extLst>
              <a:ext uri="{FF2B5EF4-FFF2-40B4-BE49-F238E27FC236}">
                <a16:creationId xmlns:a16="http://schemas.microsoft.com/office/drawing/2014/main" id="{F08C9A50-CA4B-59CC-E168-B3BA2BBCE0B2}"/>
              </a:ext>
            </a:extLst>
          </p:cNvPr>
          <p:cNvSpPr/>
          <p:nvPr/>
        </p:nvSpPr>
        <p:spPr bwMode="auto">
          <a:xfrm>
            <a:off x="3427582"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Subject Matter Expert Document Summarization (e.g. </a:t>
            </a:r>
            <a:r>
              <a:rPr lang="en-CA" sz="1300">
                <a:solidFill>
                  <a:srgbClr val="FFFFFF"/>
                </a:solidFill>
                <a:latin typeface="Segoe UI"/>
              </a:rPr>
              <a:t>financial reporting, analyst articles)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Rectangle 84">
            <a:extLst>
              <a:ext uri="{FF2B5EF4-FFF2-40B4-BE49-F238E27FC236}">
                <a16:creationId xmlns:a16="http://schemas.microsoft.com/office/drawing/2014/main" id="{77F36609-B234-7A39-9520-15370B65D012}"/>
              </a:ext>
            </a:extLst>
          </p:cNvPr>
          <p:cNvSpPr/>
          <p:nvPr/>
        </p:nvSpPr>
        <p:spPr bwMode="auto">
          <a:xfrm>
            <a:off x="635778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Convert Natural Language to Query Proprietary Data Models</a:t>
            </a:r>
          </a:p>
        </p:txBody>
      </p:sp>
      <p:sp>
        <p:nvSpPr>
          <p:cNvPr id="86" name="Rectangle 85">
            <a:extLst>
              <a:ext uri="{FF2B5EF4-FFF2-40B4-BE49-F238E27FC236}">
                <a16:creationId xmlns:a16="http://schemas.microsoft.com/office/drawing/2014/main" id="{3B675AE3-5002-6164-73F1-A8EE692E563C}"/>
              </a:ext>
            </a:extLst>
          </p:cNvPr>
          <p:cNvSpPr/>
          <p:nvPr/>
        </p:nvSpPr>
        <p:spPr bwMode="auto">
          <a:xfrm>
            <a:off x="6368732" y="403058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300" b="0" i="0" u="none" strike="noStrike" kern="1200" cap="none" spc="0" normalizeH="0" baseline="0" noProof="0">
                <a:ln>
                  <a:noFill/>
                </a:ln>
                <a:solidFill>
                  <a:srgbClr val="FFFFFF"/>
                </a:solidFill>
                <a:effectLst/>
                <a:uLnTx/>
                <a:uFillTx/>
                <a:latin typeface="Segoe UI"/>
                <a:ea typeface="+mn-ea"/>
                <a:cs typeface="+mn-cs"/>
              </a:rPr>
              <a:t>Code Documentation</a:t>
            </a:r>
          </a:p>
        </p:txBody>
      </p:sp>
      <p:cxnSp>
        <p:nvCxnSpPr>
          <p:cNvPr id="88" name="Straight Connector 87">
            <a:extLst>
              <a:ext uri="{FF2B5EF4-FFF2-40B4-BE49-F238E27FC236}">
                <a16:creationId xmlns:a16="http://schemas.microsoft.com/office/drawing/2014/main" id="{A8F293BB-3A09-F4BE-C6E4-F11E36D1EDBC}"/>
              </a:ext>
              <a:ext uri="{C183D7F6-B498-43B3-948B-1728B52AA6E4}">
                <adec:decorative xmlns:adec="http://schemas.microsoft.com/office/drawing/2017/decorative" val="1"/>
              </a:ext>
            </a:extLst>
          </p:cNvPr>
          <p:cNvCxnSpPr>
            <a:cxnSpLocks/>
          </p:cNvCxnSpPr>
          <p:nvPr/>
        </p:nvCxnSpPr>
        <p:spPr>
          <a:xfrm>
            <a:off x="6060489" y="1665315"/>
            <a:ext cx="0" cy="3214898"/>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9" name="Straight Connector 88">
            <a:extLst>
              <a:ext uri="{FF2B5EF4-FFF2-40B4-BE49-F238E27FC236}">
                <a16:creationId xmlns:a16="http://schemas.microsoft.com/office/drawing/2014/main" id="{74D45EF5-3091-874C-E740-813FC49E3F44}"/>
              </a:ext>
              <a:ext uri="{C183D7F6-B498-43B3-948B-1728B52AA6E4}">
                <adec:decorative xmlns:adec="http://schemas.microsoft.com/office/drawing/2017/decorative" val="1"/>
              </a:ext>
            </a:extLst>
          </p:cNvPr>
          <p:cNvCxnSpPr>
            <a:cxnSpLocks/>
          </p:cNvCxnSpPr>
          <p:nvPr/>
        </p:nvCxnSpPr>
        <p:spPr>
          <a:xfrm>
            <a:off x="3018407" y="1751309"/>
            <a:ext cx="0" cy="3063111"/>
          </a:xfrm>
          <a:prstGeom prst="line">
            <a:avLst/>
          </a:prstGeom>
          <a:ln w="15875" cap="flat" cmpd="sng" algn="ctr">
            <a:gradFill>
              <a:gsLst>
                <a:gs pos="76000">
                  <a:srgbClr val="D5C0F6"/>
                </a:gs>
                <a:gs pos="17000">
                  <a:schemeClr val="accent1">
                    <a:lumMod val="45000"/>
                    <a:lumOff val="55000"/>
                  </a:schemeClr>
                </a:gs>
                <a:gs pos="39000">
                  <a:schemeClr val="accent1">
                    <a:lumMod val="45000"/>
                    <a:lumOff val="55000"/>
                  </a:schemeClr>
                </a:gs>
              </a:gsLst>
              <a:lin ang="5400000" scaled="1"/>
            </a:gra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Rectangle 89">
            <a:extLst>
              <a:ext uri="{FF2B5EF4-FFF2-40B4-BE49-F238E27FC236}">
                <a16:creationId xmlns:a16="http://schemas.microsoft.com/office/drawing/2014/main" id="{5693047F-3091-B640-9A74-B6608865C843}"/>
              </a:ext>
            </a:extLst>
          </p:cNvPr>
          <p:cNvSpPr/>
          <p:nvPr/>
        </p:nvSpPr>
        <p:spPr bwMode="auto">
          <a:xfrm>
            <a:off x="928980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Search reviews for a specific product / service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Rectangle 90">
            <a:extLst>
              <a:ext uri="{FF2B5EF4-FFF2-40B4-BE49-F238E27FC236}">
                <a16:creationId xmlns:a16="http://schemas.microsoft.com/office/drawing/2014/main" id="{ECA1CE44-304D-E2EF-12C6-68D917E38211}"/>
              </a:ext>
            </a:extLst>
          </p:cNvPr>
          <p:cNvSpPr/>
          <p:nvPr/>
        </p:nvSpPr>
        <p:spPr bwMode="auto">
          <a:xfrm>
            <a:off x="3427582" y="4024594"/>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Social Media Trends Summarization</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Rectangle 91">
            <a:extLst>
              <a:ext uri="{FF2B5EF4-FFF2-40B4-BE49-F238E27FC236}">
                <a16:creationId xmlns:a16="http://schemas.microsoft.com/office/drawing/2014/main" id="{21829D31-F687-551A-1C6E-8484309C52AF}"/>
              </a:ext>
            </a:extLst>
          </p:cNvPr>
          <p:cNvSpPr/>
          <p:nvPr/>
        </p:nvSpPr>
        <p:spPr bwMode="auto">
          <a:xfrm>
            <a:off x="9278858" y="3096720"/>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lvl="0" algn="ctr"/>
            <a:r>
              <a:rPr lang="en-US" sz="1300">
                <a:solidFill>
                  <a:srgbClr val="FFFFFF"/>
                </a:solidFill>
                <a:latin typeface="Segoe UI"/>
              </a:rPr>
              <a:t>Information Discovery and Knowledge Mining</a:t>
            </a:r>
          </a:p>
        </p:txBody>
      </p:sp>
      <p:sp>
        <p:nvSpPr>
          <p:cNvPr id="108" name="Rectangle 107">
            <a:extLst>
              <a:ext uri="{FF2B5EF4-FFF2-40B4-BE49-F238E27FC236}">
                <a16:creationId xmlns:a16="http://schemas.microsoft.com/office/drawing/2014/main" id="{9C0D59AF-1F34-936F-F7C8-BB0E71A2A67D}"/>
              </a:ext>
            </a:extLst>
          </p:cNvPr>
          <p:cNvSpPr/>
          <p:nvPr/>
        </p:nvSpPr>
        <p:spPr bwMode="auto">
          <a:xfrm>
            <a:off x="280923" y="552997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End to End Call Center Analytics: Classification, Sentiment, Entity Extraction, Summarization and Email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9" name="Straight Connector 108">
            <a:extLst>
              <a:ext uri="{FF2B5EF4-FFF2-40B4-BE49-F238E27FC236}">
                <a16:creationId xmlns:a16="http://schemas.microsoft.com/office/drawing/2014/main" id="{FEA9686B-08D7-A996-FF3B-E27AD86A263F}"/>
              </a:ext>
              <a:ext uri="{C183D7F6-B498-43B3-948B-1728B52AA6E4}">
                <adec:decorative xmlns:adec="http://schemas.microsoft.com/office/drawing/2017/decorative" val="1"/>
              </a:ext>
            </a:extLst>
          </p:cNvPr>
          <p:cNvCxnSpPr>
            <a:cxnSpLocks/>
          </p:cNvCxnSpPr>
          <p:nvPr/>
        </p:nvCxnSpPr>
        <p:spPr>
          <a:xfrm>
            <a:off x="331304" y="5240362"/>
            <a:ext cx="11430923" cy="0"/>
          </a:xfrm>
          <a:prstGeom prst="line">
            <a:avLst/>
          </a:prstGeom>
          <a:ln w="15875" cap="flat" cmpd="sng" algn="ctr">
            <a:solidFill>
              <a:srgbClr val="FFFF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3" name="TextBox 112">
            <a:extLst>
              <a:ext uri="{FF2B5EF4-FFF2-40B4-BE49-F238E27FC236}">
                <a16:creationId xmlns:a16="http://schemas.microsoft.com/office/drawing/2014/main" id="{EC4B02E5-18D7-6F8F-66E1-6ECF3DF0B7C0}"/>
              </a:ext>
            </a:extLst>
          </p:cNvPr>
          <p:cNvSpPr txBox="1"/>
          <p:nvPr/>
        </p:nvSpPr>
        <p:spPr>
          <a:xfrm>
            <a:off x="4120888" y="5051923"/>
            <a:ext cx="4473800" cy="307777"/>
          </a:xfrm>
          <a:prstGeom prst="rect">
            <a:avLst/>
          </a:prstGeom>
          <a:solidFill>
            <a:schemeClr val="bg1"/>
          </a:solidFill>
        </p:spPr>
        <p:txBody>
          <a:bodyPr wrap="square" lIns="0" tIns="0" rIns="0" bIns="0" rtlCol="0">
            <a:spAutoFit/>
          </a:bodyPr>
          <a:lstStyle/>
          <a:p>
            <a:pPr algn="ctr"/>
            <a:r>
              <a:rPr lang="en-US" sz="2000">
                <a:gradFill>
                  <a:gsLst>
                    <a:gs pos="2917">
                      <a:schemeClr val="tx1"/>
                    </a:gs>
                    <a:gs pos="30000">
                      <a:schemeClr val="tx1"/>
                    </a:gs>
                  </a:gsLst>
                  <a:lin ang="5400000" scaled="0"/>
                </a:gradFill>
              </a:rPr>
              <a:t>Examples of Multiple Model Use Cases</a:t>
            </a:r>
          </a:p>
        </p:txBody>
      </p:sp>
      <p:sp>
        <p:nvSpPr>
          <p:cNvPr id="114" name="Rectangle 113">
            <a:extLst>
              <a:ext uri="{FF2B5EF4-FFF2-40B4-BE49-F238E27FC236}">
                <a16:creationId xmlns:a16="http://schemas.microsoft.com/office/drawing/2014/main" id="{0F8DCCA0-E036-DAED-6A3C-9BB2034D7012}"/>
              </a:ext>
            </a:extLst>
          </p:cNvPr>
          <p:cNvSpPr/>
          <p:nvPr/>
        </p:nvSpPr>
        <p:spPr bwMode="auto">
          <a:xfrm>
            <a:off x="280923" y="5988036"/>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400">
                <a:solidFill>
                  <a:srgbClr val="FFFFFF"/>
                </a:solidFill>
                <a:latin typeface="Segoe UI"/>
              </a:rPr>
              <a:t>Customer 360: Hyper-personalisation using timely Summarization of customer queries &amp; trends, Search, and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Rectangle 114">
            <a:extLst>
              <a:ext uri="{FF2B5EF4-FFF2-40B4-BE49-F238E27FC236}">
                <a16:creationId xmlns:a16="http://schemas.microsoft.com/office/drawing/2014/main" id="{C3007B8A-6CEA-045F-EBD4-A45180858DC1}"/>
              </a:ext>
            </a:extLst>
          </p:cNvPr>
          <p:cNvSpPr/>
          <p:nvPr/>
        </p:nvSpPr>
        <p:spPr bwMode="auto">
          <a:xfrm>
            <a:off x="417862" y="2124957"/>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Call Center Analytics: Automatically generate responses to customer inquiries</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Rectangle 115">
            <a:extLst>
              <a:ext uri="{FF2B5EF4-FFF2-40B4-BE49-F238E27FC236}">
                <a16:creationId xmlns:a16="http://schemas.microsoft.com/office/drawing/2014/main" id="{E5EB656C-C388-E60B-DDBD-21B3981D3CD3}"/>
              </a:ext>
            </a:extLst>
          </p:cNvPr>
          <p:cNvSpPr/>
          <p:nvPr/>
        </p:nvSpPr>
        <p:spPr bwMode="auto">
          <a:xfrm>
            <a:off x="417862" y="3100049"/>
            <a:ext cx="2406631" cy="752215"/>
          </a:xfrm>
          <a:prstGeom prst="rect">
            <a:avLst/>
          </a:prstGeom>
          <a:gradFill flip="none" rotWithShape="1">
            <a:gsLst>
              <a:gs pos="0">
                <a:schemeClr val="accent1">
                  <a:lumMod val="67000"/>
                </a:schemeClr>
              </a:gs>
              <a:gs pos="70000">
                <a:schemeClr val="accent1">
                  <a:lumMod val="97000"/>
                  <a:lumOff val="3000"/>
                </a:schemeClr>
              </a:gs>
              <a:gs pos="100000">
                <a:schemeClr val="accent1">
                  <a:lumMod val="60000"/>
                  <a:lumOff val="40000"/>
                </a:schemeClr>
              </a:gs>
            </a:gsLst>
            <a:lin ang="16200000" scaled="1"/>
            <a:tileRect/>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CA" sz="1300">
                <a:solidFill>
                  <a:srgbClr val="FFFFFF"/>
                </a:solidFill>
                <a:latin typeface="Segoe UI"/>
              </a:rPr>
              <a:t>Generate personalised UI for your website</a:t>
            </a:r>
            <a:endParaRPr kumimoji="0" lang="en-CA" sz="13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Rectangle 116">
            <a:extLst>
              <a:ext uri="{FF2B5EF4-FFF2-40B4-BE49-F238E27FC236}">
                <a16:creationId xmlns:a16="http://schemas.microsoft.com/office/drawing/2014/main" id="{EDE7FFBD-A9F7-1022-25C2-6BE4F719B08D}"/>
              </a:ext>
            </a:extLst>
          </p:cNvPr>
          <p:cNvSpPr/>
          <p:nvPr/>
        </p:nvSpPr>
        <p:spPr bwMode="auto">
          <a:xfrm>
            <a:off x="280923" y="6423551"/>
            <a:ext cx="11559131" cy="340293"/>
          </a:xfrm>
          <a:prstGeom prst="rect">
            <a:avLst/>
          </a:prstGeom>
          <a:gradFill>
            <a:gsLst>
              <a:gs pos="0">
                <a:srgbClr val="00B050"/>
              </a:gs>
              <a:gs pos="30000">
                <a:schemeClr val="bg1"/>
              </a:gs>
            </a:gsLst>
            <a:lin ang="16200000" scaled="1"/>
          </a:gradFill>
          <a:ln>
            <a:noFill/>
            <a:headEnd type="none" w="med" len="med"/>
            <a:tailEnd type="none" w="med" len="med"/>
          </a:ln>
          <a:effectLst>
            <a:reflection blurRad="8890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CA" sz="1400" i="0" u="none" strike="noStrike" kern="1200" cap="none" spc="0" normalizeH="0" baseline="0" noProof="0">
                <a:ln>
                  <a:noFill/>
                </a:ln>
                <a:solidFill>
                  <a:srgbClr val="FFFFFF"/>
                </a:solidFill>
                <a:effectLst/>
                <a:uLnTx/>
                <a:uFillTx/>
                <a:latin typeface="Segoe UI"/>
                <a:ea typeface="+mn-ea"/>
                <a:cs typeface="+mn-cs"/>
              </a:rPr>
              <a:t>Business Process Automation</a:t>
            </a:r>
            <a:r>
              <a:rPr kumimoji="0" lang="en-CA" sz="1400" b="0" i="0" u="none" strike="noStrike" kern="1200" cap="none" spc="0" normalizeH="0" baseline="0" noProof="0">
                <a:ln>
                  <a:noFill/>
                </a:ln>
                <a:solidFill>
                  <a:srgbClr val="FFFFFF"/>
                </a:solidFill>
                <a:effectLst/>
                <a:uLnTx/>
                <a:uFillTx/>
                <a:latin typeface="Segoe UI"/>
                <a:ea typeface="+mn-ea"/>
                <a:cs typeface="+mn-cs"/>
              </a:rPr>
              <a:t>: Search through structured &amp; unstructured documentation</a:t>
            </a:r>
            <a:r>
              <a:rPr lang="en-CA" sz="1400">
                <a:solidFill>
                  <a:srgbClr val="FFFFFF"/>
                </a:solidFill>
                <a:latin typeface="Segoe UI"/>
              </a:rPr>
              <a:t>, Generate Code to query data models, Content Generation</a:t>
            </a:r>
            <a:endParaRPr kumimoji="0" lang="en-CA" sz="14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oup 137" descr="Code generation">
            <a:extLst>
              <a:ext uri="{FF2B5EF4-FFF2-40B4-BE49-F238E27FC236}">
                <a16:creationId xmlns:a16="http://schemas.microsoft.com/office/drawing/2014/main" id="{44AF64BF-8B5D-5D7A-52F8-2E44AD08F2DE}"/>
              </a:ext>
            </a:extLst>
          </p:cNvPr>
          <p:cNvGrpSpPr/>
          <p:nvPr/>
        </p:nvGrpSpPr>
        <p:grpSpPr>
          <a:xfrm>
            <a:off x="6477793" y="1386313"/>
            <a:ext cx="2161489" cy="558743"/>
            <a:chOff x="6477793" y="1384560"/>
            <a:chExt cx="2161489" cy="558743"/>
          </a:xfrm>
        </p:grpSpPr>
        <p:sp>
          <p:nvSpPr>
            <p:cNvPr id="53" name="TextBox 52">
              <a:extLst>
                <a:ext uri="{FF2B5EF4-FFF2-40B4-BE49-F238E27FC236}">
                  <a16:creationId xmlns:a16="http://schemas.microsoft.com/office/drawing/2014/main" id="{4DC40F92-A716-4A06-9433-3B4DE3442E31}"/>
                </a:ext>
              </a:extLst>
            </p:cNvPr>
            <p:cNvSpPr txBox="1"/>
            <p:nvPr/>
          </p:nvSpPr>
          <p:spPr>
            <a:xfrm>
              <a:off x="7215808" y="1384560"/>
              <a:ext cx="1423474" cy="535531"/>
            </a:xfrm>
            <a:prstGeom prst="rect">
              <a:avLst/>
            </a:prstGeom>
            <a:noFill/>
          </p:spPr>
          <p:txBody>
            <a:bodyPr wrap="square" lIns="0">
              <a:spAutoFit/>
            </a:bodyPr>
            <a:lstStyle/>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Code</a:t>
              </a:r>
            </a:p>
            <a:p>
              <a:pPr marL="0" marR="0" lvl="1" indent="0" algn="l" defTabSz="914102" rtl="0" eaLnBrk="1" fontAlgn="base" latinLnBrk="0" hangingPunct="1">
                <a:lnSpc>
                  <a:spcPct val="90000"/>
                </a:lnSpc>
                <a:spcBef>
                  <a:spcPts val="0"/>
                </a:spcBef>
                <a:spcAft>
                  <a:spcPct val="0"/>
                </a:spcAft>
                <a:buClrTx/>
                <a:buSzPct val="90000"/>
                <a:buFontTx/>
                <a:buNone/>
                <a:tabLst/>
                <a:defRPr/>
              </a:pPr>
              <a:r>
                <a:rPr kumimoji="0" lang="en-US" sz="1600" b="0" i="0" u="none" strike="noStrike" kern="0" cap="none" spc="0" normalizeH="0" baseline="0" noProof="0">
                  <a:ln>
                    <a:noFill/>
                  </a:ln>
                  <a:gradFill>
                    <a:gsLst>
                      <a:gs pos="18939">
                        <a:srgbClr val="FFFFFF"/>
                      </a:gs>
                      <a:gs pos="43000">
                        <a:srgbClr val="FFFFFF"/>
                      </a:gs>
                    </a:gsLst>
                    <a:lin ang="18900000" scaled="0"/>
                  </a:gradFill>
                  <a:effectLst/>
                  <a:uLnTx/>
                  <a:uFillTx/>
                  <a:latin typeface="Segoe UI Semibold"/>
                  <a:ea typeface="+mn-ea"/>
                  <a:cs typeface="Segoe UI" panose="020B0502040204020203" pitchFamily="34" charset="0"/>
                </a:rPr>
                <a:t>generation</a:t>
              </a:r>
            </a:p>
          </p:txBody>
        </p:sp>
        <p:grpSp>
          <p:nvGrpSpPr>
            <p:cNvPr id="134" name="Group 133">
              <a:extLst>
                <a:ext uri="{FF2B5EF4-FFF2-40B4-BE49-F238E27FC236}">
                  <a16:creationId xmlns:a16="http://schemas.microsoft.com/office/drawing/2014/main" id="{FD83FB8D-F125-D68F-29E0-82BF7911D437}"/>
                </a:ext>
              </a:extLst>
            </p:cNvPr>
            <p:cNvGrpSpPr/>
            <p:nvPr/>
          </p:nvGrpSpPr>
          <p:grpSpPr>
            <a:xfrm>
              <a:off x="6477793" y="1427148"/>
              <a:ext cx="612141" cy="516155"/>
              <a:chOff x="-1070323" y="2979734"/>
              <a:chExt cx="612141" cy="516155"/>
            </a:xfrm>
          </p:grpSpPr>
          <p:pic>
            <p:nvPicPr>
              <p:cNvPr id="132" name="Graphic 131" descr="Monitor with solid fill">
                <a:extLst>
                  <a:ext uri="{FF2B5EF4-FFF2-40B4-BE49-F238E27FC236}">
                    <a16:creationId xmlns:a16="http://schemas.microsoft.com/office/drawing/2014/main" id="{6F12B96D-22D5-C40C-C12D-B6FE8BFB93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0323" y="2979734"/>
                <a:ext cx="516155" cy="516155"/>
              </a:xfrm>
              <a:prstGeom prst="rect">
                <a:avLst/>
              </a:prstGeom>
            </p:spPr>
          </p:pic>
          <p:sp>
            <p:nvSpPr>
              <p:cNvPr id="133" name="Graphic 22">
                <a:extLst>
                  <a:ext uri="{FF2B5EF4-FFF2-40B4-BE49-F238E27FC236}">
                    <a16:creationId xmlns:a16="http://schemas.microsoft.com/office/drawing/2014/main" id="{1E2408E2-ED24-DF89-8CB8-6DD07F208A6E}"/>
                  </a:ext>
                </a:extLst>
              </p:cNvPr>
              <p:cNvSpPr/>
              <p:nvPr/>
            </p:nvSpPr>
            <p:spPr>
              <a:xfrm>
                <a:off x="-737456" y="2996431"/>
                <a:ext cx="279274" cy="261809"/>
              </a:xfrm>
              <a:custGeom>
                <a:avLst/>
                <a:gdLst>
                  <a:gd name="connsiteX0" fmla="*/ 132313 w 190499"/>
                  <a:gd name="connsiteY0" fmla="*/ 9985 h 196445"/>
                  <a:gd name="connsiteX1" fmla="*/ 180517 w 190499"/>
                  <a:gd name="connsiteY1" fmla="*/ 9983 h 196445"/>
                  <a:gd name="connsiteX2" fmla="*/ 180518 w 190499"/>
                  <a:gd name="connsiteY2" fmla="*/ 58184 h 196445"/>
                  <a:gd name="connsiteX3" fmla="*/ 172022 w 190499"/>
                  <a:gd name="connsiteY3" fmla="*/ 66681 h 196445"/>
                  <a:gd name="connsiteX4" fmla="*/ 123820 w 190499"/>
                  <a:gd name="connsiteY4" fmla="*/ 18478 h 196445"/>
                  <a:gd name="connsiteX5" fmla="*/ 132313 w 190499"/>
                  <a:gd name="connsiteY5" fmla="*/ 9985 h 196445"/>
                  <a:gd name="connsiteX6" fmla="*/ 113718 w 190499"/>
                  <a:gd name="connsiteY6" fmla="*/ 28581 h 196445"/>
                  <a:gd name="connsiteX7" fmla="*/ 18488 w 190499"/>
                  <a:gd name="connsiteY7" fmla="*/ 123822 h 196445"/>
                  <a:gd name="connsiteX8" fmla="*/ 10630 w 190499"/>
                  <a:gd name="connsiteY8" fmla="*/ 137886 h 196445"/>
                  <a:gd name="connsiteX9" fmla="*/ 194 w 190499"/>
                  <a:gd name="connsiteY9" fmla="*/ 181715 h 196445"/>
                  <a:gd name="connsiteX10" fmla="*/ 2092 w 190499"/>
                  <a:gd name="connsiteY10" fmla="*/ 188421 h 196445"/>
                  <a:gd name="connsiteX11" fmla="*/ 8799 w 190499"/>
                  <a:gd name="connsiteY11" fmla="*/ 190319 h 196445"/>
                  <a:gd name="connsiteX12" fmla="*/ 52625 w 190499"/>
                  <a:gd name="connsiteY12" fmla="*/ 179884 h 196445"/>
                  <a:gd name="connsiteX13" fmla="*/ 66693 w 190499"/>
                  <a:gd name="connsiteY13" fmla="*/ 172023 h 196445"/>
                  <a:gd name="connsiteX14" fmla="*/ 77657 w 190499"/>
                  <a:gd name="connsiteY14" fmla="*/ 161058 h 196445"/>
                  <a:gd name="connsiteX15" fmla="*/ 76200 w 190499"/>
                  <a:gd name="connsiteY15" fmla="*/ 147644 h 196445"/>
                  <a:gd name="connsiteX16" fmla="*/ 138112 w 190499"/>
                  <a:gd name="connsiteY16" fmla="*/ 85731 h 196445"/>
                  <a:gd name="connsiteX17" fmla="*/ 151519 w 190499"/>
                  <a:gd name="connsiteY17" fmla="*/ 87187 h 196445"/>
                  <a:gd name="connsiteX18" fmla="*/ 161920 w 190499"/>
                  <a:gd name="connsiteY18" fmla="*/ 76784 h 196445"/>
                  <a:gd name="connsiteX19" fmla="*/ 113718 w 190499"/>
                  <a:gd name="connsiteY19" fmla="*/ 28581 h 196445"/>
                  <a:gd name="connsiteX20" fmla="*/ 107415 w 190499"/>
                  <a:gd name="connsiteY20" fmla="*/ 114077 h 196445"/>
                  <a:gd name="connsiteX21" fmla="*/ 93688 w 190499"/>
                  <a:gd name="connsiteY21" fmla="*/ 137853 h 196445"/>
                  <a:gd name="connsiteX22" fmla="*/ 88123 w 190499"/>
                  <a:gd name="connsiteY22" fmla="*/ 139229 h 196445"/>
                  <a:gd name="connsiteX23" fmla="*/ 87474 w 190499"/>
                  <a:gd name="connsiteY23" fmla="*/ 147647 h 196445"/>
                  <a:gd name="connsiteX24" fmla="*/ 88184 w 190499"/>
                  <a:gd name="connsiteY24" fmla="*/ 156442 h 196445"/>
                  <a:gd name="connsiteX25" fmla="*/ 93322 w 190499"/>
                  <a:gd name="connsiteY25" fmla="*/ 157679 h 196445"/>
                  <a:gd name="connsiteX26" fmla="*/ 107133 w 190499"/>
                  <a:gd name="connsiteY26" fmla="*/ 181592 h 196445"/>
                  <a:gd name="connsiteX27" fmla="*/ 105359 w 190499"/>
                  <a:gd name="connsiteY27" fmla="*/ 187605 h 196445"/>
                  <a:gd name="connsiteX28" fmla="*/ 119496 w 190499"/>
                  <a:gd name="connsiteY28" fmla="*/ 196382 h 196445"/>
                  <a:gd name="connsiteX29" fmla="*/ 124195 w 190499"/>
                  <a:gd name="connsiteY29" fmla="*/ 191442 h 196445"/>
                  <a:gd name="connsiteX30" fmla="*/ 151808 w 190499"/>
                  <a:gd name="connsiteY30" fmla="*/ 191446 h 196445"/>
                  <a:gd name="connsiteX31" fmla="*/ 156559 w 190499"/>
                  <a:gd name="connsiteY31" fmla="*/ 196445 h 196445"/>
                  <a:gd name="connsiteX32" fmla="*/ 170682 w 190499"/>
                  <a:gd name="connsiteY32" fmla="*/ 187750 h 196445"/>
                  <a:gd name="connsiteX33" fmla="*/ 168796 w 190499"/>
                  <a:gd name="connsiteY33" fmla="*/ 181216 h 196445"/>
                  <a:gd name="connsiteX34" fmla="*/ 182524 w 190499"/>
                  <a:gd name="connsiteY34" fmla="*/ 157440 h 196445"/>
                  <a:gd name="connsiteX35" fmla="*/ 188084 w 190499"/>
                  <a:gd name="connsiteY35" fmla="*/ 156064 h 196445"/>
                  <a:gd name="connsiteX36" fmla="*/ 188733 w 190499"/>
                  <a:gd name="connsiteY36" fmla="*/ 147647 h 196445"/>
                  <a:gd name="connsiteX37" fmla="*/ 188023 w 190499"/>
                  <a:gd name="connsiteY37" fmla="*/ 138849 h 196445"/>
                  <a:gd name="connsiteX38" fmla="*/ 182889 w 190499"/>
                  <a:gd name="connsiteY38" fmla="*/ 137613 h 196445"/>
                  <a:gd name="connsiteX39" fmla="*/ 169078 w 190499"/>
                  <a:gd name="connsiteY39" fmla="*/ 113700 h 196445"/>
                  <a:gd name="connsiteX40" fmla="*/ 170851 w 190499"/>
                  <a:gd name="connsiteY40" fmla="*/ 107692 h 196445"/>
                  <a:gd name="connsiteX41" fmla="*/ 156714 w 190499"/>
                  <a:gd name="connsiteY41" fmla="*/ 98912 h 196445"/>
                  <a:gd name="connsiteX42" fmla="*/ 152017 w 190499"/>
                  <a:gd name="connsiteY42" fmla="*/ 103851 h 196445"/>
                  <a:gd name="connsiteX43" fmla="*/ 124403 w 190499"/>
                  <a:gd name="connsiteY43" fmla="*/ 103846 h 196445"/>
                  <a:gd name="connsiteX44" fmla="*/ 119652 w 190499"/>
                  <a:gd name="connsiteY44" fmla="*/ 98847 h 196445"/>
                  <a:gd name="connsiteX45" fmla="*/ 105528 w 190499"/>
                  <a:gd name="connsiteY45" fmla="*/ 107541 h 196445"/>
                  <a:gd name="connsiteX46" fmla="*/ 107415 w 190499"/>
                  <a:gd name="connsiteY46" fmla="*/ 114077 h 196445"/>
                  <a:gd name="connsiteX47" fmla="*/ 138104 w 190499"/>
                  <a:gd name="connsiteY47" fmla="*/ 161934 h 196445"/>
                  <a:gd name="connsiteX48" fmla="*/ 124296 w 190499"/>
                  <a:gd name="connsiteY48" fmla="*/ 147647 h 196445"/>
                  <a:gd name="connsiteX49" fmla="*/ 138104 w 190499"/>
                  <a:gd name="connsiteY49" fmla="*/ 133359 h 196445"/>
                  <a:gd name="connsiteX50" fmla="*/ 151911 w 190499"/>
                  <a:gd name="connsiteY50" fmla="*/ 147647 h 196445"/>
                  <a:gd name="connsiteX51" fmla="*/ 138104 w 190499"/>
                  <a:gd name="connsiteY51" fmla="*/ 161934 h 196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90499" h="196445">
                    <a:moveTo>
                      <a:pt x="132313" y="9985"/>
                    </a:moveTo>
                    <a:cubicBezTo>
                      <a:pt x="145623" y="-3328"/>
                      <a:pt x="167205" y="-3328"/>
                      <a:pt x="180517" y="9983"/>
                    </a:cubicBezTo>
                    <a:cubicBezTo>
                      <a:pt x="193827" y="23293"/>
                      <a:pt x="193827" y="44874"/>
                      <a:pt x="180518" y="58184"/>
                    </a:cubicBezTo>
                    <a:lnTo>
                      <a:pt x="172022" y="66681"/>
                    </a:lnTo>
                    <a:lnTo>
                      <a:pt x="123820" y="18478"/>
                    </a:lnTo>
                    <a:lnTo>
                      <a:pt x="132313" y="9985"/>
                    </a:lnTo>
                    <a:close/>
                    <a:moveTo>
                      <a:pt x="113718" y="28581"/>
                    </a:moveTo>
                    <a:lnTo>
                      <a:pt x="18488" y="123822"/>
                    </a:lnTo>
                    <a:cubicBezTo>
                      <a:pt x="14618" y="127693"/>
                      <a:pt x="11898" y="132562"/>
                      <a:pt x="10630" y="137886"/>
                    </a:cubicBezTo>
                    <a:lnTo>
                      <a:pt x="194" y="181715"/>
                    </a:lnTo>
                    <a:cubicBezTo>
                      <a:pt x="-380" y="184128"/>
                      <a:pt x="338" y="186667"/>
                      <a:pt x="2092" y="188421"/>
                    </a:cubicBezTo>
                    <a:cubicBezTo>
                      <a:pt x="3847" y="190176"/>
                      <a:pt x="6385" y="190894"/>
                      <a:pt x="8799" y="190319"/>
                    </a:cubicBezTo>
                    <a:lnTo>
                      <a:pt x="52625" y="179884"/>
                    </a:lnTo>
                    <a:cubicBezTo>
                      <a:pt x="57952" y="178616"/>
                      <a:pt x="62822" y="175895"/>
                      <a:pt x="66693" y="172023"/>
                    </a:cubicBezTo>
                    <a:lnTo>
                      <a:pt x="77657" y="161058"/>
                    </a:lnTo>
                    <a:cubicBezTo>
                      <a:pt x="76703" y="156738"/>
                      <a:pt x="76200" y="152250"/>
                      <a:pt x="76200" y="147644"/>
                    </a:cubicBezTo>
                    <a:cubicBezTo>
                      <a:pt x="76200" y="113450"/>
                      <a:pt x="103919" y="85731"/>
                      <a:pt x="138112" y="85731"/>
                    </a:cubicBezTo>
                    <a:cubicBezTo>
                      <a:pt x="142716" y="85731"/>
                      <a:pt x="147202" y="86233"/>
                      <a:pt x="151519" y="87187"/>
                    </a:cubicBezTo>
                    <a:lnTo>
                      <a:pt x="161920" y="76784"/>
                    </a:lnTo>
                    <a:lnTo>
                      <a:pt x="113718" y="28581"/>
                    </a:lnTo>
                    <a:close/>
                    <a:moveTo>
                      <a:pt x="107415" y="114077"/>
                    </a:moveTo>
                    <a:cubicBezTo>
                      <a:pt x="110414" y="124461"/>
                      <a:pt x="104181" y="135256"/>
                      <a:pt x="93688" y="137853"/>
                    </a:cubicBezTo>
                    <a:lnTo>
                      <a:pt x="88123" y="139229"/>
                    </a:lnTo>
                    <a:cubicBezTo>
                      <a:pt x="87696" y="141970"/>
                      <a:pt x="87474" y="144781"/>
                      <a:pt x="87474" y="147647"/>
                    </a:cubicBezTo>
                    <a:cubicBezTo>
                      <a:pt x="87474" y="150644"/>
                      <a:pt x="87717" y="153583"/>
                      <a:pt x="88184" y="156442"/>
                    </a:cubicBezTo>
                    <a:lnTo>
                      <a:pt x="93322" y="157679"/>
                    </a:lnTo>
                    <a:cubicBezTo>
                      <a:pt x="103920" y="160232"/>
                      <a:pt x="110219" y="171138"/>
                      <a:pt x="107133" y="181592"/>
                    </a:cubicBezTo>
                    <a:lnTo>
                      <a:pt x="105359" y="187605"/>
                    </a:lnTo>
                    <a:cubicBezTo>
                      <a:pt x="109542" y="191278"/>
                      <a:pt x="114309" y="194261"/>
                      <a:pt x="119496" y="196382"/>
                    </a:cubicBezTo>
                    <a:lnTo>
                      <a:pt x="124195" y="191442"/>
                    </a:lnTo>
                    <a:cubicBezTo>
                      <a:pt x="131705" y="183543"/>
                      <a:pt x="144300" y="183545"/>
                      <a:pt x="151808" y="191446"/>
                    </a:cubicBezTo>
                    <a:lnTo>
                      <a:pt x="156559" y="196445"/>
                    </a:lnTo>
                    <a:cubicBezTo>
                      <a:pt x="161735" y="194347"/>
                      <a:pt x="166498" y="191392"/>
                      <a:pt x="170682" y="187750"/>
                    </a:cubicBezTo>
                    <a:lnTo>
                      <a:pt x="168796" y="181216"/>
                    </a:lnTo>
                    <a:cubicBezTo>
                      <a:pt x="165798" y="170831"/>
                      <a:pt x="172031" y="160036"/>
                      <a:pt x="182524" y="157440"/>
                    </a:cubicBezTo>
                    <a:lnTo>
                      <a:pt x="188084" y="156064"/>
                    </a:lnTo>
                    <a:cubicBezTo>
                      <a:pt x="188511" y="153323"/>
                      <a:pt x="188733" y="150512"/>
                      <a:pt x="188733" y="147647"/>
                    </a:cubicBezTo>
                    <a:cubicBezTo>
                      <a:pt x="188733" y="144649"/>
                      <a:pt x="188490" y="141710"/>
                      <a:pt x="188023" y="138849"/>
                    </a:cubicBezTo>
                    <a:lnTo>
                      <a:pt x="182889" y="137613"/>
                    </a:lnTo>
                    <a:cubicBezTo>
                      <a:pt x="172292" y="135061"/>
                      <a:pt x="165993" y="124155"/>
                      <a:pt x="169078" y="113700"/>
                    </a:cubicBezTo>
                    <a:lnTo>
                      <a:pt x="170851" y="107692"/>
                    </a:lnTo>
                    <a:cubicBezTo>
                      <a:pt x="166668" y="104017"/>
                      <a:pt x="161901" y="101034"/>
                      <a:pt x="156714" y="98912"/>
                    </a:cubicBezTo>
                    <a:lnTo>
                      <a:pt x="152017" y="103851"/>
                    </a:lnTo>
                    <a:cubicBezTo>
                      <a:pt x="144507" y="111750"/>
                      <a:pt x="131912" y="111747"/>
                      <a:pt x="124403" y="103846"/>
                    </a:cubicBezTo>
                    <a:lnTo>
                      <a:pt x="119652" y="98847"/>
                    </a:lnTo>
                    <a:cubicBezTo>
                      <a:pt x="114475" y="100945"/>
                      <a:pt x="109713" y="103898"/>
                      <a:pt x="105528" y="107541"/>
                    </a:cubicBezTo>
                    <a:lnTo>
                      <a:pt x="107415" y="114077"/>
                    </a:lnTo>
                    <a:close/>
                    <a:moveTo>
                      <a:pt x="138104" y="161934"/>
                    </a:moveTo>
                    <a:cubicBezTo>
                      <a:pt x="130477" y="161934"/>
                      <a:pt x="124296" y="155537"/>
                      <a:pt x="124296" y="147647"/>
                    </a:cubicBezTo>
                    <a:cubicBezTo>
                      <a:pt x="124296" y="139756"/>
                      <a:pt x="130477" y="133359"/>
                      <a:pt x="138104" y="133359"/>
                    </a:cubicBezTo>
                    <a:cubicBezTo>
                      <a:pt x="145730" y="133359"/>
                      <a:pt x="151911" y="139756"/>
                      <a:pt x="151911" y="147647"/>
                    </a:cubicBezTo>
                    <a:cubicBezTo>
                      <a:pt x="151911" y="155537"/>
                      <a:pt x="145730" y="161934"/>
                      <a:pt x="138104" y="161934"/>
                    </a:cubicBezTo>
                    <a:close/>
                  </a:path>
                </a:pathLst>
              </a:custGeom>
              <a:gradFill>
                <a:gsLst>
                  <a:gs pos="0">
                    <a:srgbClr val="8DC8E8"/>
                  </a:gs>
                  <a:gs pos="100000">
                    <a:srgbClr val="CD98CF"/>
                  </a:gs>
                </a:gsLst>
                <a:lin ang="2700000" scaled="0"/>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2000" b="0" i="0" u="none" strike="noStrike" kern="0" cap="none" spc="0" normalizeH="0" baseline="0" noProof="0">
                  <a:ln>
                    <a:noFill/>
                  </a:ln>
                  <a:gradFill flip="none" rotWithShape="1">
                    <a:gsLst>
                      <a:gs pos="0">
                        <a:srgbClr val="000000"/>
                      </a:gs>
                      <a:gs pos="100000">
                        <a:srgbClr val="000000"/>
                      </a:gs>
                    </a:gsLst>
                    <a:lin ang="2700000" scaled="1"/>
                    <a:tileRect/>
                  </a:gradFill>
                  <a:effectLst/>
                  <a:uLnTx/>
                  <a:uFillTx/>
                  <a:latin typeface="Segoe UI Semibold"/>
                  <a:ea typeface="+mn-ea"/>
                  <a:cs typeface="+mn-cs"/>
                </a:endParaRPr>
              </a:p>
            </p:txBody>
          </p:sp>
        </p:grpSp>
        <p:pic>
          <p:nvPicPr>
            <p:cNvPr id="136" name="Graphic 135" descr="Qr Code outline">
              <a:extLst>
                <a:ext uri="{FF2B5EF4-FFF2-40B4-BE49-F238E27FC236}">
                  <a16:creationId xmlns:a16="http://schemas.microsoft.com/office/drawing/2014/main" id="{37E4A6E4-0FD0-A2E1-194F-3C1BF88AEE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8913" y="1499358"/>
              <a:ext cx="305934" cy="305934"/>
            </a:xfrm>
            <a:prstGeom prst="rect">
              <a:avLst/>
            </a:prstGeom>
          </p:spPr>
        </p:pic>
      </p:grpSp>
    </p:spTree>
    <p:extLst>
      <p:ext uri="{BB962C8B-B14F-4D97-AF65-F5344CB8AC3E}">
        <p14:creationId xmlns:p14="http://schemas.microsoft.com/office/powerpoint/2010/main" val="2678951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1000"/>
                                        <p:tgtEl>
                                          <p:spTgt spid="59"/>
                                        </p:tgtEl>
                                      </p:cBhvr>
                                    </p:animEffect>
                                    <p:anim calcmode="lin" valueType="num">
                                      <p:cBhvr>
                                        <p:cTn id="8" dur="1000" fill="hold"/>
                                        <p:tgtEl>
                                          <p:spTgt spid="59"/>
                                        </p:tgtEl>
                                        <p:attrNameLst>
                                          <p:attrName>ppt_x</p:attrName>
                                        </p:attrNameLst>
                                      </p:cBhvr>
                                      <p:tavLst>
                                        <p:tav tm="0">
                                          <p:val>
                                            <p:strVal val="#ppt_x"/>
                                          </p:val>
                                        </p:tav>
                                        <p:tav tm="100000">
                                          <p:val>
                                            <p:strVal val="#ppt_x"/>
                                          </p:val>
                                        </p:tav>
                                      </p:tavLst>
                                    </p:anim>
                                    <p:anim calcmode="lin" valueType="num">
                                      <p:cBhvr>
                                        <p:cTn id="9" dur="1000" fill="hold"/>
                                        <p:tgtEl>
                                          <p:spTgt spid="5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138"/>
                                        </p:tgtEl>
                                        <p:attrNameLst>
                                          <p:attrName>style.visibility</p:attrName>
                                        </p:attrNameLst>
                                      </p:cBhvr>
                                      <p:to>
                                        <p:strVal val="visible"/>
                                      </p:to>
                                    </p:set>
                                    <p:animEffect transition="in" filter="fade">
                                      <p:cBhvr>
                                        <p:cTn id="12" dur="1000"/>
                                        <p:tgtEl>
                                          <p:spTgt spid="138"/>
                                        </p:tgtEl>
                                      </p:cBhvr>
                                    </p:animEffect>
                                    <p:anim calcmode="lin" valueType="num">
                                      <p:cBhvr>
                                        <p:cTn id="13" dur="1000" fill="hold"/>
                                        <p:tgtEl>
                                          <p:spTgt spid="138"/>
                                        </p:tgtEl>
                                        <p:attrNameLst>
                                          <p:attrName>ppt_x</p:attrName>
                                        </p:attrNameLst>
                                      </p:cBhvr>
                                      <p:tavLst>
                                        <p:tav tm="0">
                                          <p:val>
                                            <p:strVal val="#ppt_x"/>
                                          </p:val>
                                        </p:tav>
                                        <p:tav tm="100000">
                                          <p:val>
                                            <p:strVal val="#ppt_x"/>
                                          </p:val>
                                        </p:tav>
                                      </p:tavLst>
                                    </p:anim>
                                    <p:anim calcmode="lin" valueType="num">
                                      <p:cBhvr>
                                        <p:cTn id="14" dur="1000" fill="hold"/>
                                        <p:tgtEl>
                                          <p:spTgt spid="138"/>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fade">
                                      <p:cBhvr>
                                        <p:cTn id="17" dur="1000"/>
                                        <p:tgtEl>
                                          <p:spTgt spid="139"/>
                                        </p:tgtEl>
                                      </p:cBhvr>
                                    </p:animEffect>
                                    <p:anim calcmode="lin" valueType="num">
                                      <p:cBhvr>
                                        <p:cTn id="18" dur="1000" fill="hold"/>
                                        <p:tgtEl>
                                          <p:spTgt spid="139"/>
                                        </p:tgtEl>
                                        <p:attrNameLst>
                                          <p:attrName>ppt_x</p:attrName>
                                        </p:attrNameLst>
                                      </p:cBhvr>
                                      <p:tavLst>
                                        <p:tav tm="0">
                                          <p:val>
                                            <p:strVal val="#ppt_x"/>
                                          </p:val>
                                        </p:tav>
                                        <p:tav tm="100000">
                                          <p:val>
                                            <p:strVal val="#ppt_x"/>
                                          </p:val>
                                        </p:tav>
                                      </p:tavLst>
                                    </p:anim>
                                    <p:anim calcmode="lin" valueType="num">
                                      <p:cBhvr>
                                        <p:cTn id="19" dur="1000" fill="hold"/>
                                        <p:tgtEl>
                                          <p:spTgt spid="139"/>
                                        </p:tgtEl>
                                        <p:attrNameLst>
                                          <p:attrName>ppt_y</p:attrName>
                                        </p:attrNameLst>
                                      </p:cBhvr>
                                      <p:tavLst>
                                        <p:tav tm="0">
                                          <p:val>
                                            <p:strVal val="#ppt_y-.1"/>
                                          </p:val>
                                        </p:tav>
                                        <p:tav tm="100000">
                                          <p:val>
                                            <p:strVal val="#ppt_y"/>
                                          </p:val>
                                        </p:tav>
                                      </p:tavLst>
                                    </p:anim>
                                  </p:childTnLst>
                                </p:cTn>
                              </p:par>
                              <p:par>
                                <p:cTn id="20" presetID="47" presetClass="entr" presetSubtype="0" fill="hold" nodeType="withEffect">
                                  <p:stCondLst>
                                    <p:cond delay="0"/>
                                  </p:stCondLst>
                                  <p:childTnLst>
                                    <p:set>
                                      <p:cBhvr>
                                        <p:cTn id="21" dur="1" fill="hold">
                                          <p:stCondLst>
                                            <p:cond delay="0"/>
                                          </p:stCondLst>
                                        </p:cTn>
                                        <p:tgtEl>
                                          <p:spTgt spid="137"/>
                                        </p:tgtEl>
                                        <p:attrNameLst>
                                          <p:attrName>style.visibility</p:attrName>
                                        </p:attrNameLst>
                                      </p:cBhvr>
                                      <p:to>
                                        <p:strVal val="visible"/>
                                      </p:to>
                                    </p:set>
                                    <p:animEffect transition="in" filter="fade">
                                      <p:cBhvr>
                                        <p:cTn id="22" dur="1000"/>
                                        <p:tgtEl>
                                          <p:spTgt spid="137"/>
                                        </p:tgtEl>
                                      </p:cBhvr>
                                    </p:animEffect>
                                    <p:anim calcmode="lin" valueType="num">
                                      <p:cBhvr>
                                        <p:cTn id="23" dur="1000" fill="hold"/>
                                        <p:tgtEl>
                                          <p:spTgt spid="137"/>
                                        </p:tgtEl>
                                        <p:attrNameLst>
                                          <p:attrName>ppt_x</p:attrName>
                                        </p:attrNameLst>
                                      </p:cBhvr>
                                      <p:tavLst>
                                        <p:tav tm="0">
                                          <p:val>
                                            <p:strVal val="#ppt_x"/>
                                          </p:val>
                                        </p:tav>
                                        <p:tav tm="100000">
                                          <p:val>
                                            <p:strVal val="#ppt_x"/>
                                          </p:val>
                                        </p:tav>
                                      </p:tavLst>
                                    </p:anim>
                                    <p:anim calcmode="lin" valueType="num">
                                      <p:cBhvr>
                                        <p:cTn id="24" dur="1000" fill="hold"/>
                                        <p:tgtEl>
                                          <p:spTgt spid="137"/>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6" presetClass="entr" presetSubtype="16" fill="hold"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transition="in" filter="circle(in)">
                                      <p:cBhvr>
                                        <p:cTn id="28" dur="2000"/>
                                        <p:tgtEl>
                                          <p:spTgt spid="89"/>
                                        </p:tgtEl>
                                      </p:cBhvr>
                                    </p:animEffect>
                                  </p:childTnLst>
                                </p:cTn>
                              </p:par>
                              <p:par>
                                <p:cTn id="29" presetID="6" presetClass="entr" presetSubtype="16" fill="hold" nodeType="withEffect">
                                  <p:stCondLst>
                                    <p:cond delay="0"/>
                                  </p:stCondLst>
                                  <p:childTnLst>
                                    <p:set>
                                      <p:cBhvr>
                                        <p:cTn id="30" dur="1" fill="hold">
                                          <p:stCondLst>
                                            <p:cond delay="0"/>
                                          </p:stCondLst>
                                        </p:cTn>
                                        <p:tgtEl>
                                          <p:spTgt spid="88"/>
                                        </p:tgtEl>
                                        <p:attrNameLst>
                                          <p:attrName>style.visibility</p:attrName>
                                        </p:attrNameLst>
                                      </p:cBhvr>
                                      <p:to>
                                        <p:strVal val="visible"/>
                                      </p:to>
                                    </p:set>
                                    <p:animEffect transition="in" filter="circle(in)">
                                      <p:cBhvr>
                                        <p:cTn id="31" dur="2000"/>
                                        <p:tgtEl>
                                          <p:spTgt spid="88"/>
                                        </p:tgtEl>
                                      </p:cBhvr>
                                    </p:animEffect>
                                  </p:childTnLst>
                                </p:cTn>
                              </p:par>
                              <p:par>
                                <p:cTn id="32" presetID="6" presetClass="entr" presetSubtype="16" fill="hold" nodeType="with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circle(in)">
                                      <p:cBhvr>
                                        <p:cTn id="34" dur="2000"/>
                                        <p:tgtEl>
                                          <p:spTgt spid="7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5"/>
                                        </p:tgtEl>
                                        <p:attrNameLst>
                                          <p:attrName>style.visibility</p:attrName>
                                        </p:attrNameLst>
                                      </p:cBhvr>
                                      <p:to>
                                        <p:strVal val="visible"/>
                                      </p:to>
                                    </p:set>
                                    <p:animEffect transition="in" filter="fade">
                                      <p:cBhvr>
                                        <p:cTn id="39" dur="500"/>
                                        <p:tgtEl>
                                          <p:spTgt spid="1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fade">
                                      <p:cBhvr>
                                        <p:cTn id="42" dur="500"/>
                                        <p:tgtEl>
                                          <p:spTgt spid="1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4"/>
                                        </p:tgtEl>
                                        <p:attrNameLst>
                                          <p:attrName>style.visibility</p:attrName>
                                        </p:attrNameLst>
                                      </p:cBhvr>
                                      <p:to>
                                        <p:strVal val="visible"/>
                                      </p:to>
                                    </p:set>
                                    <p:animEffect transition="in" filter="fade">
                                      <p:cBhvr>
                                        <p:cTn id="50" dur="500"/>
                                        <p:tgtEl>
                                          <p:spTgt spid="8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fade">
                                      <p:cBhvr>
                                        <p:cTn id="58" dur="500"/>
                                        <p:tgtEl>
                                          <p:spTgt spid="7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fade">
                                      <p:cBhvr>
                                        <p:cTn id="61" dur="500"/>
                                        <p:tgtEl>
                                          <p:spTgt spid="8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6"/>
                                        </p:tgtEl>
                                        <p:attrNameLst>
                                          <p:attrName>style.visibility</p:attrName>
                                        </p:attrNameLst>
                                      </p:cBhvr>
                                      <p:to>
                                        <p:strVal val="visible"/>
                                      </p:to>
                                    </p:set>
                                    <p:animEffect transition="in" filter="fade">
                                      <p:cBhvr>
                                        <p:cTn id="64" dur="500"/>
                                        <p:tgtEl>
                                          <p:spTgt spid="86"/>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0"/>
                                        </p:tgtEl>
                                        <p:attrNameLst>
                                          <p:attrName>style.visibility</p:attrName>
                                        </p:attrNameLst>
                                      </p:cBhvr>
                                      <p:to>
                                        <p:strVal val="visible"/>
                                      </p:to>
                                    </p:set>
                                    <p:animEffect transition="in" filter="fade">
                                      <p:cBhvr>
                                        <p:cTn id="69" dur="500"/>
                                        <p:tgtEl>
                                          <p:spTgt spid="90"/>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fade">
                                      <p:cBhvr>
                                        <p:cTn id="72" dur="500"/>
                                        <p:tgtEl>
                                          <p:spTgt spid="92"/>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109"/>
                                        </p:tgtEl>
                                        <p:attrNameLst>
                                          <p:attrName>style.visibility</p:attrName>
                                        </p:attrNameLst>
                                      </p:cBhvr>
                                      <p:to>
                                        <p:strVal val="visible"/>
                                      </p:to>
                                    </p:set>
                                    <p:anim calcmode="lin" valueType="num">
                                      <p:cBhvr additive="base">
                                        <p:cTn id="77" dur="500" fill="hold"/>
                                        <p:tgtEl>
                                          <p:spTgt spid="109"/>
                                        </p:tgtEl>
                                        <p:attrNameLst>
                                          <p:attrName>ppt_x</p:attrName>
                                        </p:attrNameLst>
                                      </p:cBhvr>
                                      <p:tavLst>
                                        <p:tav tm="0">
                                          <p:val>
                                            <p:strVal val="#ppt_x"/>
                                          </p:val>
                                        </p:tav>
                                        <p:tav tm="100000">
                                          <p:val>
                                            <p:strVal val="#ppt_x"/>
                                          </p:val>
                                        </p:tav>
                                      </p:tavLst>
                                    </p:anim>
                                    <p:anim calcmode="lin" valueType="num">
                                      <p:cBhvr additive="base">
                                        <p:cTn id="78" dur="500" fill="hold"/>
                                        <p:tgtEl>
                                          <p:spTgt spid="109"/>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additive="base">
                                        <p:cTn id="81" dur="500" fill="hold"/>
                                        <p:tgtEl>
                                          <p:spTgt spid="113"/>
                                        </p:tgtEl>
                                        <p:attrNameLst>
                                          <p:attrName>ppt_x</p:attrName>
                                        </p:attrNameLst>
                                      </p:cBhvr>
                                      <p:tavLst>
                                        <p:tav tm="0">
                                          <p:val>
                                            <p:strVal val="#ppt_x"/>
                                          </p:val>
                                        </p:tav>
                                        <p:tav tm="100000">
                                          <p:val>
                                            <p:strVal val="#ppt_x"/>
                                          </p:val>
                                        </p:tav>
                                      </p:tavLst>
                                    </p:anim>
                                    <p:anim calcmode="lin" valueType="num">
                                      <p:cBhvr additive="base">
                                        <p:cTn id="82" dur="500" fill="hold"/>
                                        <p:tgtEl>
                                          <p:spTgt spid="113"/>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08"/>
                                        </p:tgtEl>
                                        <p:attrNameLst>
                                          <p:attrName>style.visibility</p:attrName>
                                        </p:attrNameLst>
                                      </p:cBhvr>
                                      <p:to>
                                        <p:strVal val="visible"/>
                                      </p:to>
                                    </p:set>
                                    <p:anim calcmode="lin" valueType="num">
                                      <p:cBhvr additive="base">
                                        <p:cTn id="87" dur="500" fill="hold"/>
                                        <p:tgtEl>
                                          <p:spTgt spid="108"/>
                                        </p:tgtEl>
                                        <p:attrNameLst>
                                          <p:attrName>ppt_x</p:attrName>
                                        </p:attrNameLst>
                                      </p:cBhvr>
                                      <p:tavLst>
                                        <p:tav tm="0">
                                          <p:val>
                                            <p:strVal val="#ppt_x"/>
                                          </p:val>
                                        </p:tav>
                                        <p:tav tm="100000">
                                          <p:val>
                                            <p:strVal val="#ppt_x"/>
                                          </p:val>
                                        </p:tav>
                                      </p:tavLst>
                                    </p:anim>
                                    <p:anim calcmode="lin" valueType="num">
                                      <p:cBhvr additive="base">
                                        <p:cTn id="8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14"/>
                                        </p:tgtEl>
                                        <p:attrNameLst>
                                          <p:attrName>style.visibility</p:attrName>
                                        </p:attrNameLst>
                                      </p:cBhvr>
                                      <p:to>
                                        <p:strVal val="visible"/>
                                      </p:to>
                                    </p:set>
                                    <p:anim calcmode="lin" valueType="num">
                                      <p:cBhvr additive="base">
                                        <p:cTn id="93" dur="500" fill="hold"/>
                                        <p:tgtEl>
                                          <p:spTgt spid="114"/>
                                        </p:tgtEl>
                                        <p:attrNameLst>
                                          <p:attrName>ppt_x</p:attrName>
                                        </p:attrNameLst>
                                      </p:cBhvr>
                                      <p:tavLst>
                                        <p:tav tm="0">
                                          <p:val>
                                            <p:strVal val="#ppt_x"/>
                                          </p:val>
                                        </p:tav>
                                        <p:tav tm="100000">
                                          <p:val>
                                            <p:strVal val="#ppt_x"/>
                                          </p:val>
                                        </p:tav>
                                      </p:tavLst>
                                    </p:anim>
                                    <p:anim calcmode="lin" valueType="num">
                                      <p:cBhvr additive="base">
                                        <p:cTn id="94" dur="500" fill="hold"/>
                                        <p:tgtEl>
                                          <p:spTgt spid="114"/>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17"/>
                                        </p:tgtEl>
                                        <p:attrNameLst>
                                          <p:attrName>style.visibility</p:attrName>
                                        </p:attrNameLst>
                                      </p:cBhvr>
                                      <p:to>
                                        <p:strVal val="visible"/>
                                      </p:to>
                                    </p:set>
                                    <p:anim calcmode="lin" valueType="num">
                                      <p:cBhvr additive="base">
                                        <p:cTn id="99" dur="500" fill="hold"/>
                                        <p:tgtEl>
                                          <p:spTgt spid="117"/>
                                        </p:tgtEl>
                                        <p:attrNameLst>
                                          <p:attrName>ppt_x</p:attrName>
                                        </p:attrNameLst>
                                      </p:cBhvr>
                                      <p:tavLst>
                                        <p:tav tm="0">
                                          <p:val>
                                            <p:strVal val="#ppt_x"/>
                                          </p:val>
                                        </p:tav>
                                        <p:tav tm="100000">
                                          <p:val>
                                            <p:strVal val="#ppt_x"/>
                                          </p:val>
                                        </p:tav>
                                      </p:tavLst>
                                    </p:anim>
                                    <p:anim calcmode="lin" valueType="num">
                                      <p:cBhvr additive="base">
                                        <p:cTn id="100" dur="500" fill="hold"/>
                                        <p:tgtEl>
                                          <p:spTgt spid="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75" grpId="0" animBg="1"/>
      <p:bldP spid="84" grpId="0" animBg="1"/>
      <p:bldP spid="85" grpId="0" animBg="1"/>
      <p:bldP spid="86" grpId="0" animBg="1"/>
      <p:bldP spid="90" grpId="0" animBg="1"/>
      <p:bldP spid="91" grpId="0" animBg="1"/>
      <p:bldP spid="92" grpId="0" animBg="1"/>
      <p:bldP spid="108" grpId="0" animBg="1"/>
      <p:bldP spid="113" grpId="0" animBg="1"/>
      <p:bldP spid="114" grpId="0" animBg="1"/>
      <p:bldP spid="115" grpId="0" animBg="1"/>
      <p:bldP spid="116" grpId="0" animBg="1"/>
      <p:bldP spid="1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AD66B-83C2-67D0-DA73-352FD88698A0}"/>
              </a:ext>
            </a:extLst>
          </p:cNvPr>
          <p:cNvSpPr>
            <a:spLocks noGrp="1"/>
          </p:cNvSpPr>
          <p:nvPr>
            <p:ph type="title"/>
          </p:nvPr>
        </p:nvSpPr>
        <p:spPr>
          <a:xfrm>
            <a:off x="584200" y="3206706"/>
            <a:ext cx="9144000" cy="553998"/>
          </a:xfrm>
        </p:spPr>
        <p:txBody>
          <a:bodyPr/>
          <a:lstStyle/>
          <a:p>
            <a:r>
              <a:rPr lang="en-US" dirty="0"/>
              <a:t>Lab Introduction</a:t>
            </a:r>
          </a:p>
        </p:txBody>
      </p:sp>
    </p:spTree>
    <p:extLst>
      <p:ext uri="{BB962C8B-B14F-4D97-AF65-F5344CB8AC3E}">
        <p14:creationId xmlns:p14="http://schemas.microsoft.com/office/powerpoint/2010/main" val="3142808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93">
            <a:extLst>
              <a:ext uri="{FF2B5EF4-FFF2-40B4-BE49-F238E27FC236}">
                <a16:creationId xmlns:a16="http://schemas.microsoft.com/office/drawing/2014/main" id="{5AA169DC-0B59-AE83-52F8-D7494328C2BF}"/>
              </a:ext>
            </a:extLst>
          </p:cNvPr>
          <p:cNvSpPr txBox="1">
            <a:spLocks/>
          </p:cNvSpPr>
          <p:nvPr/>
        </p:nvSpPr>
        <p:spPr>
          <a:xfrm>
            <a:off x="702139" y="536264"/>
            <a:ext cx="1148181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Lab Overview </a:t>
            </a:r>
          </a:p>
        </p:txBody>
      </p:sp>
      <p:cxnSp>
        <p:nvCxnSpPr>
          <p:cNvPr id="10" name="Straight Connector 9">
            <a:extLst>
              <a:ext uri="{FF2B5EF4-FFF2-40B4-BE49-F238E27FC236}">
                <a16:creationId xmlns:a16="http://schemas.microsoft.com/office/drawing/2014/main" id="{BD2C49A0-DC1A-67D1-D795-36059208CB89}"/>
              </a:ext>
              <a:ext uri="{C183D7F6-B498-43B3-948B-1728B52AA6E4}">
                <adec:decorative xmlns:adec="http://schemas.microsoft.com/office/drawing/2017/decorative" val="1"/>
              </a:ext>
            </a:extLst>
          </p:cNvPr>
          <p:cNvCxnSpPr>
            <a:cxnSpLocks/>
          </p:cNvCxnSpPr>
          <p:nvPr/>
        </p:nvCxnSpPr>
        <p:spPr>
          <a:xfrm>
            <a:off x="506971" y="607288"/>
            <a:ext cx="0" cy="345455"/>
          </a:xfrm>
          <a:prstGeom prst="line">
            <a:avLst/>
          </a:prstGeom>
          <a:ln w="57150">
            <a:solidFill>
              <a:srgbClr val="50E6FF"/>
            </a:solidFill>
            <a:headEnd type="none" w="lg" len="med"/>
            <a:tailEnd type="none" w="lg" len="med"/>
          </a:ln>
        </p:spPr>
        <p:style>
          <a:lnRef idx="1">
            <a:schemeClr val="accent2"/>
          </a:lnRef>
          <a:fillRef idx="0">
            <a:schemeClr val="accent2"/>
          </a:fillRef>
          <a:effectRef idx="0">
            <a:schemeClr val="accent2"/>
          </a:effectRef>
          <a:fontRef idx="minor">
            <a:schemeClr val="tx1"/>
          </a:fontRef>
        </p:style>
      </p:cxnSp>
      <p:graphicFrame>
        <p:nvGraphicFramePr>
          <p:cNvPr id="3" name="Diagram 2">
            <a:extLst>
              <a:ext uri="{FF2B5EF4-FFF2-40B4-BE49-F238E27FC236}">
                <a16:creationId xmlns:a16="http://schemas.microsoft.com/office/drawing/2014/main" id="{D0DE6017-A5DF-6C2C-F4CF-99BFE11E5DC3}"/>
              </a:ext>
            </a:extLst>
          </p:cNvPr>
          <p:cNvGraphicFramePr/>
          <p:nvPr>
            <p:extLst>
              <p:ext uri="{D42A27DB-BD31-4B8C-83A1-F6EECF244321}">
                <p14:modId xmlns:p14="http://schemas.microsoft.com/office/powerpoint/2010/main" val="483572660"/>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1B157AF7-7461-5AB6-EA57-F1255283890F}"/>
              </a:ext>
            </a:extLst>
          </p:cNvPr>
          <p:cNvSpPr txBox="1"/>
          <p:nvPr/>
        </p:nvSpPr>
        <p:spPr>
          <a:xfrm>
            <a:off x="2114999" y="607288"/>
            <a:ext cx="6738850" cy="338554"/>
          </a:xfrm>
          <a:prstGeom prst="rect">
            <a:avLst/>
          </a:prstGeom>
          <a:noFill/>
        </p:spPr>
        <p:txBody>
          <a:bodyPr wrap="square">
            <a:spAutoFit/>
          </a:bodyPr>
          <a:lstStyle/>
          <a:p>
            <a:r>
              <a:rPr lang="en-US" sz="1600" dirty="0"/>
              <a:t>		https://github.com/microsoft/OpenAIWorkshop</a:t>
            </a:r>
          </a:p>
        </p:txBody>
      </p:sp>
    </p:spTree>
    <p:extLst>
      <p:ext uri="{BB962C8B-B14F-4D97-AF65-F5344CB8AC3E}">
        <p14:creationId xmlns:p14="http://schemas.microsoft.com/office/powerpoint/2010/main" val="3003132838"/>
      </p:ext>
    </p:extLst>
  </p:cSld>
  <p:clrMapOvr>
    <a:masterClrMapping/>
  </p:clrMapOvr>
  <p:transition>
    <p:fade/>
  </p:transition>
</p:sld>
</file>

<file path=ppt/theme/theme1.xml><?xml version="1.0" encoding="utf-8"?>
<a:theme xmlns:a="http://schemas.openxmlformats.org/drawingml/2006/main" name="1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0.xml><?xml version="1.0" encoding="utf-8"?>
<a:theme xmlns:a="http://schemas.openxmlformats.org/drawingml/2006/main" name="3_Build 2019 Black">
  <a:themeElements>
    <a:clrScheme name="Azure 2022">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1.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ResearchAI Template.potx" id="{0B2AC184-DAC9-412A-94E0-7DE61146DB1D}" vid="{23669272-67E8-41FE-9A38-43D2604245FD}"/>
    </a:ext>
  </a:extLst>
</a:theme>
</file>

<file path=ppt/theme/theme12.xml><?xml version="1.0" encoding="utf-8"?>
<a:theme xmlns:a="http://schemas.openxmlformats.org/drawingml/2006/main" name="MCAPS Start 16/9 Black Template">
  <a:themeElements>
    <a:clrScheme name="Custom 37">
      <a:dk1>
        <a:srgbClr val="000000"/>
      </a:dk1>
      <a:lt1>
        <a:srgbClr val="FFFFFF"/>
      </a:lt1>
      <a:dk2>
        <a:srgbClr val="243A5E"/>
      </a:dk2>
      <a:lt2>
        <a:srgbClr val="E6E6E6"/>
      </a:lt2>
      <a:accent1>
        <a:srgbClr val="8DC8E8"/>
      </a:accent1>
      <a:accent2>
        <a:srgbClr val="0078D4"/>
      </a:accent2>
      <a:accent3>
        <a:srgbClr val="C73ECC"/>
      </a:accent3>
      <a:accent4>
        <a:srgbClr val="CD98CF"/>
      </a:accent4>
      <a:accent5>
        <a:srgbClr val="FFB900"/>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lgn="ctr" defTabSz="932472" fontAlgn="base">
          <a:spcBef>
            <a:spcPct val="0"/>
          </a:spcBef>
          <a:spcAft>
            <a:spcPct val="0"/>
          </a:spcAft>
          <a:defRPr sz="16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CAPS_Start2022_16-9-Event-template_v04.potx" id="{24CC4718-F90A-4148-988E-3F48237967CA}" vid="{D303CA8E-485E-4ACE-B84B-C733C9AAD6C2}"/>
    </a:ext>
  </a:extLst>
</a:theme>
</file>

<file path=ppt/theme/theme13.xml><?xml version="1.0" encoding="utf-8"?>
<a:theme xmlns:a="http://schemas.openxmlformats.org/drawingml/2006/main" name="Microsoft Ignite 16/9 White Template">
  <a:themeElements>
    <a:clrScheme name="Custom 29">
      <a:dk1>
        <a:srgbClr val="000000"/>
      </a:dk1>
      <a:lt1>
        <a:srgbClr val="FFFFFF"/>
      </a:lt1>
      <a:dk2>
        <a:srgbClr val="243A5E"/>
      </a:dk2>
      <a:lt2>
        <a:srgbClr val="E6E6E6"/>
      </a:lt2>
      <a:accent1>
        <a:srgbClr val="0078D4"/>
      </a:accent1>
      <a:accent2>
        <a:srgbClr val="243A5E"/>
      </a:accent2>
      <a:accent3>
        <a:srgbClr val="C73ECC"/>
      </a:accent3>
      <a:accent4>
        <a:srgbClr val="C5B4E3"/>
      </a:accent4>
      <a:accent5>
        <a:srgbClr val="FFB900"/>
      </a:accent5>
      <a:accent6>
        <a:srgbClr val="B1B3B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2_16-9 Event-template.potx" id="{FE48362A-6DE4-4FD9-B21B-3D977604DB8E}" vid="{87B899B9-FE76-471D-BDD2-E443FBC3DB64}"/>
    </a:ext>
  </a:extLst>
</a:theme>
</file>

<file path=ppt/theme/theme14.xml><?xml version="1.0" encoding="utf-8"?>
<a:theme xmlns:a="http://schemas.openxmlformats.org/drawingml/2006/main" name="4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15.xml><?xml version="1.0" encoding="utf-8"?>
<a:theme xmlns:a="http://schemas.openxmlformats.org/drawingml/2006/main" name="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ppt/theme/theme16.xml><?xml version="1.0" encoding="utf-8"?>
<a:theme xmlns:a="http://schemas.openxmlformats.org/drawingml/2006/main" name="1_Microsoft Ignite 16/9 Black Template">
  <a:themeElements>
    <a:clrScheme name="Ignite fy21 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2021_2-3rds Event-template_v03.potx" id="{4750FCF4-99D5-459F-833B-1AD4D4901322}" vid="{27AD3FA2-BF99-43D6-93F7-CBEF8B87BC8A}"/>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4.xml><?xml version="1.0" encoding="utf-8"?>
<a:theme xmlns:a="http://schemas.openxmlformats.org/drawingml/2006/main" name="4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5.xml><?xml version="1.0" encoding="utf-8"?>
<a:theme xmlns:a="http://schemas.openxmlformats.org/drawingml/2006/main" name="2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6.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7.xml><?xml version="1.0" encoding="utf-8"?>
<a:theme xmlns:a="http://schemas.openxmlformats.org/drawingml/2006/main" name="9-51153_Microsoft_Ignite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S_Ignite_Digital_Event_Template_v12.potx" id="{987F915D-5FB6-4803-B1B9-1178BD7F7B76}" vid="{5CD2FFA6-B9A3-408C-B7F0-5DF8305F3E28}"/>
    </a:ext>
  </a:extLst>
</a:theme>
</file>

<file path=ppt/theme/theme8.xml><?xml version="1.0" encoding="utf-8"?>
<a:theme xmlns:a="http://schemas.openxmlformats.org/drawingml/2006/main" name="Azure updated">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Azure updated" id="{7DB9ECB7-D46C-40A3-8DC8-035459EE8D3B}" vid="{A6F2E79B-BB60-4DE9-BC64-598474E56F4A}"/>
    </a:ext>
  </a:extLst>
</a:theme>
</file>

<file path=ppt/theme/theme9.xml><?xml version="1.0" encoding="utf-8"?>
<a:theme xmlns:a="http://schemas.openxmlformats.org/drawingml/2006/main" name="1_Microsoft 365 PPT Template - 2018">
  <a:themeElements>
    <a:clrScheme name="Azure">
      <a:dk1>
        <a:sysClr val="windowText" lastClr="000000"/>
      </a:dk1>
      <a:lt1>
        <a:sysClr val="window" lastClr="FFFFFF"/>
      </a:lt1>
      <a:dk2>
        <a:srgbClr val="0078D4"/>
      </a:dk2>
      <a:lt2>
        <a:srgbClr val="EBEBEB"/>
      </a:lt2>
      <a:accent1>
        <a:srgbClr val="50E6FF"/>
      </a:accent1>
      <a:accent2>
        <a:srgbClr val="3C3C41"/>
      </a:accent2>
      <a:accent3>
        <a:srgbClr val="75757A"/>
      </a:accent3>
      <a:accent4>
        <a:srgbClr val="EBEBEB"/>
      </a:accent4>
      <a:accent5>
        <a:srgbClr val="FFFFFF"/>
      </a:accent5>
      <a:accent6>
        <a:srgbClr val="000000"/>
      </a:accent6>
      <a:hlink>
        <a:srgbClr val="0563C1"/>
      </a:hlink>
      <a:folHlink>
        <a:srgbClr val="954F72"/>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2"/>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9" id="{DC3FC6DF-F8E1-F941-9B45-8E046F2AA4F8}" vid="{D872CB19-874A-ED4B-86B8-6475BC60693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MediaServiceKeyPoints xmlns="d4a30e8e-de6c-4cce-9864-67ec47d8af00" xsi:nil="true"/>
    <lcf76f155ced4ddcb4097134ff3c332f xmlns="d4a30e8e-de6c-4cce-9864-67ec47d8af00">
      <Terms xmlns="http://schemas.microsoft.com/office/infopath/2007/PartnerControls"/>
    </lcf76f155ced4ddcb4097134ff3c332f>
    <OneNoteFluid_FileOrder xmlns="d4a30e8e-de6c-4cce-9864-67ec47d8af00" xsi:nil="true"/>
    <SharedWithUsers xmlns="43d83319-23fc-400e-bdb9-7dbe73b59575">
      <UserInfo>
        <DisplayName>Derek Legenzoff</DisplayName>
        <AccountId>3645</AccountId>
        <AccountType/>
      </UserInfo>
      <UserInfo>
        <DisplayName>Amy Rosato</DisplayName>
        <AccountId>3755</AccountId>
        <AccountType/>
      </UserInfo>
      <UserInfo>
        <DisplayName>Clemens Siebler (HE/HIM)</DisplayName>
        <AccountId>2114</AccountId>
        <AccountType/>
      </UserInfo>
      <UserInfo>
        <DisplayName>Nir Evron</DisplayName>
        <AccountId>3844</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7EA8552B05D614495EAB74BE77D2639" ma:contentTypeVersion="20" ma:contentTypeDescription="Create a new document." ma:contentTypeScope="" ma:versionID="b41d2d1fdec8b41cd69ba3c4c4d7c2bc">
  <xsd:schema xmlns:xsd="http://www.w3.org/2001/XMLSchema" xmlns:xs="http://www.w3.org/2001/XMLSchema" xmlns:p="http://schemas.microsoft.com/office/2006/metadata/properties" xmlns:ns1="http://schemas.microsoft.com/sharepoint/v3" xmlns:ns2="d4a30e8e-de6c-4cce-9864-67ec47d8af00" xmlns:ns3="43d83319-23fc-400e-bdb9-7dbe73b59575" xmlns:ns4="230e9df3-be65-4c73-a93b-d1236ebd677e" targetNamespace="http://schemas.microsoft.com/office/2006/metadata/properties" ma:root="true" ma:fieldsID="44215f87d49ea483ab6adf3576fee95d" ns1:_="" ns2:_="" ns3:_="" ns4:_="">
    <xsd:import namespace="http://schemas.microsoft.com/sharepoint/v3"/>
    <xsd:import namespace="d4a30e8e-de6c-4cce-9864-67ec47d8af00"/>
    <xsd:import namespace="43d83319-23fc-400e-bdb9-7dbe73b59575"/>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DateTake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OneNoteFluid_FileOrder"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4a30e8e-de6c-4cce-9864-67ec47d8af0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OneNoteFluid_FileOrder" ma:index="24" nillable="true" ma:displayName="OneNoteFluid_FileOrder" ma:internalName="OneNoteFluid_FileOrder">
      <xsd:simpleType>
        <xsd:restriction base="dms:Text">
          <xsd:maxLength value="255"/>
        </xsd:restriction>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3d83319-23fc-400e-bdb9-7dbe73b59575"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cdd8a9fe-0cc5-49d2-9bf9-145d1fa5aff7}" ma:internalName="TaxCatchAll" ma:showField="CatchAllData" ma:web="43d83319-23fc-400e-bdb9-7dbe73b5957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d:PersonalizationDefinition xmlns:pd="Strauss.PersonalizationDefinition" name="">
  <pd:DataReferenceList>
    <pd:DataReference datasourceID="feebff45-792f-402d-b0b2-aef9b0ece030" dataFieldID="28848184-58cd-4812-928e-93f2c559a8a3" variableListUniqueId="d6c5d8a6-45b5-4a0e-b0e7-cf1e0e53bdd5"/>
  </pd:DataReferenceList>
  <pd:VariableReplacementDescriptor name="" desc="" uid="">
    <pd:DataReferenceList>
      <pd:DataReference datasourceID="feebff45-792f-402d-b0b2-aef9b0ece030" dataFieldID="28848184-58cd-4812-928e-93f2c559a8a3" variableListUniqueId="d6c5d8a6-45b5-4a0e-b0e7-cf1e0e53bdd5"/>
    </pd:DataReferenceList>
  </pd:VariableReplacementDescriptor>
</pd:PersonalizationDefinition>
</file>

<file path=customXml/itemProps1.xml><?xml version="1.0" encoding="utf-8"?>
<ds:datastoreItem xmlns:ds="http://schemas.openxmlformats.org/officeDocument/2006/customXml" ds:itemID="{55331059-1819-45EF-8665-87652C2B685B}">
  <ds:schemaRefs>
    <ds:schemaRef ds:uri="http://schemas.microsoft.com/sharepoint/v3/contenttype/forms"/>
  </ds:schemaRefs>
</ds:datastoreItem>
</file>

<file path=customXml/itemProps2.xml><?xml version="1.0" encoding="utf-8"?>
<ds:datastoreItem xmlns:ds="http://schemas.openxmlformats.org/officeDocument/2006/customXml" ds:itemID="{6E79B8FD-04AF-4BC1-A762-0D59E66CB5BE}">
  <ds:schemaRefs>
    <ds:schemaRef ds:uri="http://schemas.microsoft.com/sharepoint/v3"/>
    <ds:schemaRef ds:uri="d4a30e8e-de6c-4cce-9864-67ec47d8af00"/>
    <ds:schemaRef ds:uri="http://schemas.microsoft.com/office/2006/documentManagement/types"/>
    <ds:schemaRef ds:uri="http://purl.org/dc/dcmitype/"/>
    <ds:schemaRef ds:uri="http://schemas.openxmlformats.org/package/2006/metadata/core-properties"/>
    <ds:schemaRef ds:uri="http://schemas.microsoft.com/office/2006/metadata/properties"/>
    <ds:schemaRef ds:uri="230e9df3-be65-4c73-a93b-d1236ebd677e"/>
    <ds:schemaRef ds:uri="http://purl.org/dc/elements/1.1/"/>
    <ds:schemaRef ds:uri="http://schemas.microsoft.com/office/infopath/2007/PartnerControls"/>
    <ds:schemaRef ds:uri="43d83319-23fc-400e-bdb9-7dbe73b59575"/>
    <ds:schemaRef ds:uri="http://www.w3.org/XML/1998/namespace"/>
    <ds:schemaRef ds:uri="http://purl.org/dc/terms/"/>
  </ds:schemaRefs>
</ds:datastoreItem>
</file>

<file path=customXml/itemProps3.xml><?xml version="1.0" encoding="utf-8"?>
<ds:datastoreItem xmlns:ds="http://schemas.openxmlformats.org/officeDocument/2006/customXml" ds:itemID="{F587A2BB-6A83-453D-B1C9-CCF2405C4804}">
  <ds:schemaRefs>
    <ds:schemaRef ds:uri="230e9df3-be65-4c73-a93b-d1236ebd677e"/>
    <ds:schemaRef ds:uri="43d83319-23fc-400e-bdb9-7dbe73b59575"/>
    <ds:schemaRef ds:uri="d4a30e8e-de6c-4cce-9864-67ec47d8af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4.xml><?xml version="1.0" encoding="utf-8"?>
<ds:datastoreItem xmlns:ds="http://schemas.openxmlformats.org/officeDocument/2006/customXml" ds:itemID="{78F46B59-7E4E-45BF-AD40-1D4338B2FC21}">
  <ds:schemaRefs>
    <ds:schemaRef ds:uri="Strauss.PersonalizationDefinition"/>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4837</Words>
  <Application>Microsoft Office PowerPoint</Application>
  <PresentationFormat>Widescreen</PresentationFormat>
  <Paragraphs>607</Paragraphs>
  <Slides>34</Slides>
  <Notes>29</Notes>
  <HiddenSlides>0</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34</vt:i4>
      </vt:variant>
    </vt:vector>
  </HeadingPairs>
  <TitlesOfParts>
    <vt:vector size="66" baseType="lpstr">
      <vt:lpstr>-apple-system</vt:lpstr>
      <vt:lpstr>Arial</vt:lpstr>
      <vt:lpstr>Calibri</vt:lpstr>
      <vt:lpstr>ColfaxAI</vt:lpstr>
      <vt:lpstr>Consolas</vt:lpstr>
      <vt:lpstr>Roboto Mono</vt:lpstr>
      <vt:lpstr>Segoe Pro Semibold</vt:lpstr>
      <vt:lpstr>Segoe UI</vt:lpstr>
      <vt:lpstr>Segoe UI </vt:lpstr>
      <vt:lpstr>Segoe UI Black</vt:lpstr>
      <vt:lpstr>Segoe UI Light</vt:lpstr>
      <vt:lpstr>Segoe UI Semibold</vt:lpstr>
      <vt:lpstr>Segoe UI Semilight</vt:lpstr>
      <vt:lpstr>Söhne</vt:lpstr>
      <vt:lpstr>Trebuchet MS</vt:lpstr>
      <vt:lpstr>Wingdings</vt:lpstr>
      <vt:lpstr>1_Build 2019 Black</vt:lpstr>
      <vt:lpstr>1_Black Template</vt:lpstr>
      <vt:lpstr>3_Azure black</vt:lpstr>
      <vt:lpstr>4_Azure black</vt:lpstr>
      <vt:lpstr>2_Build 2019 Black</vt:lpstr>
      <vt:lpstr>Build 2019 Black</vt:lpstr>
      <vt:lpstr>9-51153_Microsoft_Ignite_Black_Template</vt:lpstr>
      <vt:lpstr>Azure updated</vt:lpstr>
      <vt:lpstr>1_Microsoft 365 PPT Template - 2018</vt:lpstr>
      <vt:lpstr>3_Build 2019 Black</vt:lpstr>
      <vt:lpstr>Black Template</vt:lpstr>
      <vt:lpstr>MCAPS Start 16/9 Black Template</vt:lpstr>
      <vt:lpstr>Microsoft Ignite 16/9 White Template</vt:lpstr>
      <vt:lpstr>4_Build 2019 Black</vt:lpstr>
      <vt:lpstr>Microsoft 365 PPT Template - 2018</vt:lpstr>
      <vt:lpstr>1_Microsoft Ignite 16/9 Black Template</vt:lpstr>
      <vt:lpstr>Azure OpenAI Workshop Introduction</vt:lpstr>
      <vt:lpstr>Azure OpenAI | Overview</vt:lpstr>
      <vt:lpstr>PowerPoint Presentation</vt:lpstr>
      <vt:lpstr>PowerPoint Presentation</vt:lpstr>
      <vt:lpstr>Azure AI</vt:lpstr>
      <vt:lpstr>Azure OpenAI Service</vt:lpstr>
      <vt:lpstr>PowerPoint Presentation</vt:lpstr>
      <vt:lpstr>Lab Introduction</vt:lpstr>
      <vt:lpstr>PowerPoint Presentation</vt:lpstr>
      <vt:lpstr>PowerPoint Presentation</vt:lpstr>
      <vt:lpstr>PowerPoint Presentation</vt:lpstr>
      <vt:lpstr>Prompt Engineering</vt:lpstr>
      <vt:lpstr>PowerPoint Presentation</vt:lpstr>
      <vt:lpstr>PowerPoint Presentation</vt:lpstr>
      <vt:lpstr>Basic applications (use playground demo)</vt:lpstr>
      <vt:lpstr>Mini-challenge</vt:lpstr>
      <vt:lpstr>PowerPoint Presentation</vt:lpstr>
      <vt:lpstr>Advanced tips</vt:lpstr>
      <vt:lpstr>Envision your intelligent Application </vt:lpstr>
      <vt:lpstr>Thank you</vt:lpstr>
      <vt:lpstr>PowerPoint Presentation</vt:lpstr>
      <vt:lpstr>Evolution of NLP</vt:lpstr>
      <vt:lpstr>In-context Learning</vt:lpstr>
      <vt:lpstr>Family of Models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Models and platform roadmap</vt:lpstr>
      <vt:lpstr>Unlock new use cases</vt:lpstr>
      <vt:lpstr>Azure OpenAI Service Use Cases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Cognitive Services</dc:title>
  <dc:creator>Loganathan Ramalingam</dc:creator>
  <cp:lastModifiedBy>James Nguyen</cp:lastModifiedBy>
  <cp:revision>2</cp:revision>
  <dcterms:created xsi:type="dcterms:W3CDTF">2020-11-06T21:56:32Z</dcterms:created>
  <dcterms:modified xsi:type="dcterms:W3CDTF">2023-03-02T22:22:23Z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0x01010087EA8552B05D614495EAB74BE77D2639</vt:lpwstr>
  </property>
  <property fmtid="{D5CDD505-2E9C-101B-9397-08002B2CF9AE}" pid="3" name="MediaServiceImageTags">
    <vt:lpwstr/>
  </property>
</Properties>
</file>